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3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4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6" r:id="rId2"/>
    <p:sldMasterId id="2147483701" r:id="rId3"/>
    <p:sldMasterId id="2147483725" r:id="rId4"/>
    <p:sldMasterId id="2147483738" r:id="rId5"/>
  </p:sldMasterIdLst>
  <p:notesMasterIdLst>
    <p:notesMasterId r:id="rId26"/>
  </p:notesMasterIdLst>
  <p:sldIdLst>
    <p:sldId id="258" r:id="rId6"/>
    <p:sldId id="267" r:id="rId7"/>
    <p:sldId id="364" r:id="rId8"/>
    <p:sldId id="266" r:id="rId9"/>
    <p:sldId id="365" r:id="rId10"/>
    <p:sldId id="284" r:id="rId11"/>
    <p:sldId id="273" r:id="rId12"/>
    <p:sldId id="268" r:id="rId13"/>
    <p:sldId id="270" r:id="rId14"/>
    <p:sldId id="356" r:id="rId15"/>
    <p:sldId id="363" r:id="rId16"/>
    <p:sldId id="362" r:id="rId17"/>
    <p:sldId id="272" r:id="rId18"/>
    <p:sldId id="361" r:id="rId19"/>
    <p:sldId id="360" r:id="rId20"/>
    <p:sldId id="283" r:id="rId21"/>
    <p:sldId id="358" r:id="rId22"/>
    <p:sldId id="359" r:id="rId23"/>
    <p:sldId id="354" r:id="rId24"/>
    <p:sldId id="355" r:id="rId25"/>
  </p:sldIdLst>
  <p:sldSz cx="18288000" cy="10285413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2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HIR" initials="T" lastIdx="1" clrIdx="0">
    <p:extLst>
      <p:ext uri="{19B8F6BF-5375-455C-9EA6-DF929625EA0E}">
        <p15:presenceInfo xmlns:p15="http://schemas.microsoft.com/office/powerpoint/2012/main" userId="TAHI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4" autoAdjust="0"/>
    <p:restoredTop sz="94291" autoAdjust="0"/>
  </p:normalViewPr>
  <p:slideViewPr>
    <p:cSldViewPr snapToGrid="0" showGuides="1">
      <p:cViewPr varScale="1">
        <p:scale>
          <a:sx n="47" d="100"/>
          <a:sy n="47" d="100"/>
        </p:scale>
        <p:origin x="666" y="36"/>
      </p:cViewPr>
      <p:guideLst>
        <p:guide orient="horz" pos="3262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e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5A974-2B9D-4DE7-B1FD-B969DD33CD5E}" type="datetimeFigureOut">
              <a:rPr kumimoji="1" lang="ja-JP" altLang="en-US" smtClean="0"/>
              <a:t>2018/11/25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E44EA-33D9-406B-AA52-45755D8D5C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10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8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con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057954" y="319867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626586" y="262960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701919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7701919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6634759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3489686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489686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600637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2422526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47003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947003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879843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01919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7701919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4"/>
          <p:cNvSpPr/>
          <p:nvPr userDrawn="1"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図プレースホルダー 25"/>
          <p:cNvSpPr>
            <a:spLocks noGrp="1"/>
          </p:cNvSpPr>
          <p:nvPr>
            <p:ph type="pic" sz="quarter" idx="26" hasCustomPrompt="1"/>
          </p:nvPr>
        </p:nvSpPr>
        <p:spPr>
          <a:xfrm>
            <a:off x="6634759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489686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489686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正方形/長方形 62"/>
          <p:cNvSpPr/>
          <p:nvPr userDrawn="1"/>
        </p:nvSpPr>
        <p:spPr>
          <a:xfrm>
            <a:off x="13600637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4"/>
          <p:cNvSpPr/>
          <p:nvPr userDrawn="1"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25"/>
          <p:cNvSpPr>
            <a:spLocks noGrp="1"/>
          </p:cNvSpPr>
          <p:nvPr>
            <p:ph type="pic" sz="quarter" idx="29" hasCustomPrompt="1"/>
          </p:nvPr>
        </p:nvSpPr>
        <p:spPr>
          <a:xfrm>
            <a:off x="12422526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50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750"/>
                            </p:stCondLst>
                            <p:childTnLst>
                              <p:par>
                                <p:cTn id="10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25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750"/>
                            </p:stCondLst>
                            <p:childTnLst>
                              <p:par>
                                <p:cTn id="1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50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animBg="1"/>
      <p:bldP spid="60" grpId="0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 animBg="1"/>
      <p:bldP spid="65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Numeric Item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057954" y="319867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626586" y="262960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701919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7701919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3489686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489686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600637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47003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947003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01919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7701919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4"/>
          <p:cNvSpPr/>
          <p:nvPr userDrawn="1"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489686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489686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正方形/長方形 62"/>
          <p:cNvSpPr/>
          <p:nvPr userDrawn="1"/>
        </p:nvSpPr>
        <p:spPr>
          <a:xfrm>
            <a:off x="13600637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4"/>
          <p:cNvSpPr/>
          <p:nvPr userDrawn="1"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 userDrawn="1"/>
        </p:nvSpPr>
        <p:spPr>
          <a:xfrm>
            <a:off x="750146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01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8" name="テキスト ボックス 37"/>
          <p:cNvSpPr txBox="1"/>
          <p:nvPr userDrawn="1"/>
        </p:nvSpPr>
        <p:spPr>
          <a:xfrm>
            <a:off x="6505062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02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9" name="テキスト ボックス 38"/>
          <p:cNvSpPr txBox="1"/>
          <p:nvPr userDrawn="1"/>
        </p:nvSpPr>
        <p:spPr>
          <a:xfrm>
            <a:off x="12292829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03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0" name="テキスト ボックス 39"/>
          <p:cNvSpPr txBox="1"/>
          <p:nvPr userDrawn="1"/>
        </p:nvSpPr>
        <p:spPr>
          <a:xfrm>
            <a:off x="750146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04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1" name="テキスト ボックス 40"/>
          <p:cNvSpPr txBox="1"/>
          <p:nvPr userDrawn="1"/>
        </p:nvSpPr>
        <p:spPr>
          <a:xfrm>
            <a:off x="6505062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05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2" name="テキスト ボックス 41"/>
          <p:cNvSpPr txBox="1"/>
          <p:nvPr userDrawn="1"/>
        </p:nvSpPr>
        <p:spPr>
          <a:xfrm>
            <a:off x="12292829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06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74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25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25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25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5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65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475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975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475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3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8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3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125"/>
                            </p:stCondLst>
                            <p:childTnLst>
                              <p:par>
                                <p:cTn id="10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625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9125"/>
                            </p:stCondLst>
                            <p:childTnLst>
                              <p:par>
                                <p:cTn id="1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95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45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animBg="1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 animBg="1"/>
      <p:bldP spid="37" grpId="0"/>
      <p:bldP spid="38" grpId="0"/>
      <p:bldP spid="39" grpId="0"/>
      <p:bldP spid="40" grpId="0"/>
      <p:bldP spid="41" grpId="0"/>
      <p:bldP spid="42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670581" y="3723780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670581" y="2807029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781532" y="3572195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3670581" y="5746267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3670581" y="4829516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3781532" y="5594682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3670581" y="7768754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3670581" y="6852003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3781532" y="761716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589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3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137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2813519" y="3681774"/>
            <a:ext cx="328997" cy="32946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4"/>
          <p:cNvSpPr/>
          <p:nvPr userDrawn="1"/>
        </p:nvSpPr>
        <p:spPr>
          <a:xfrm>
            <a:off x="2813519" y="5181253"/>
            <a:ext cx="328997" cy="32946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300846" y="3541345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3300846" y="5040824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2813519" y="6680732"/>
            <a:ext cx="328997" cy="32946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3300846" y="6540303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97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2813519" y="2892531"/>
            <a:ext cx="328997" cy="32946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4"/>
          <p:cNvSpPr/>
          <p:nvPr userDrawn="1"/>
        </p:nvSpPr>
        <p:spPr>
          <a:xfrm>
            <a:off x="2813519" y="4392010"/>
            <a:ext cx="328997" cy="32946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300846" y="2752102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3300846" y="4251581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2813519" y="5891489"/>
            <a:ext cx="328997" cy="32946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3300846" y="5751060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2813519" y="7390968"/>
            <a:ext cx="328997" cy="329469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3300846" y="7250539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792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図プレースホルダー 19"/>
          <p:cNvSpPr>
            <a:spLocks noGrp="1"/>
          </p:cNvSpPr>
          <p:nvPr>
            <p:ph type="pic" sz="quarter" idx="23" hasCustomPrompt="1"/>
          </p:nvPr>
        </p:nvSpPr>
        <p:spPr>
          <a:xfrm>
            <a:off x="861502" y="2540627"/>
            <a:ext cx="8747052" cy="6777938"/>
          </a:xfrm>
          <a:custGeom>
            <a:avLst/>
            <a:gdLst>
              <a:gd name="connsiteX0" fmla="*/ 674702 w 8747052"/>
              <a:gd name="connsiteY0" fmla="*/ 5481938 h 6777938"/>
              <a:gd name="connsiteX1" fmla="*/ 1322702 w 8747052"/>
              <a:gd name="connsiteY1" fmla="*/ 5481938 h 6777938"/>
              <a:gd name="connsiteX2" fmla="*/ 1322702 w 8747052"/>
              <a:gd name="connsiteY2" fmla="*/ 6129938 h 6777938"/>
              <a:gd name="connsiteX3" fmla="*/ 674702 w 8747052"/>
              <a:gd name="connsiteY3" fmla="*/ 6129938 h 6777938"/>
              <a:gd name="connsiteX4" fmla="*/ 1322702 w 8747052"/>
              <a:gd name="connsiteY4" fmla="*/ 4833938 h 6777938"/>
              <a:gd name="connsiteX5" fmla="*/ 1970702 w 8747052"/>
              <a:gd name="connsiteY5" fmla="*/ 4833938 h 6777938"/>
              <a:gd name="connsiteX6" fmla="*/ 1970702 w 8747052"/>
              <a:gd name="connsiteY6" fmla="*/ 5481938 h 6777938"/>
              <a:gd name="connsiteX7" fmla="*/ 1322702 w 8747052"/>
              <a:gd name="connsiteY7" fmla="*/ 5481938 h 6777938"/>
              <a:gd name="connsiteX8" fmla="*/ 0 w 8747052"/>
              <a:gd name="connsiteY8" fmla="*/ 4833938 h 6777938"/>
              <a:gd name="connsiteX9" fmla="*/ 648000 w 8747052"/>
              <a:gd name="connsiteY9" fmla="*/ 4833938 h 6777938"/>
              <a:gd name="connsiteX10" fmla="*/ 648000 w 8747052"/>
              <a:gd name="connsiteY10" fmla="*/ 5481938 h 6777938"/>
              <a:gd name="connsiteX11" fmla="*/ 0 w 8747052"/>
              <a:gd name="connsiteY11" fmla="*/ 5481938 h 6777938"/>
              <a:gd name="connsiteX12" fmla="*/ 7451052 w 8747052"/>
              <a:gd name="connsiteY12" fmla="*/ 1296000 h 6777938"/>
              <a:gd name="connsiteX13" fmla="*/ 8099052 w 8747052"/>
              <a:gd name="connsiteY13" fmla="*/ 1296000 h 6777938"/>
              <a:gd name="connsiteX14" fmla="*/ 8099052 w 8747052"/>
              <a:gd name="connsiteY14" fmla="*/ 1944000 h 6777938"/>
              <a:gd name="connsiteX15" fmla="*/ 7451052 w 8747052"/>
              <a:gd name="connsiteY15" fmla="*/ 1944000 h 6777938"/>
              <a:gd name="connsiteX16" fmla="*/ 6803052 w 8747052"/>
              <a:gd name="connsiteY16" fmla="*/ 648000 h 6777938"/>
              <a:gd name="connsiteX17" fmla="*/ 7451052 w 8747052"/>
              <a:gd name="connsiteY17" fmla="*/ 648000 h 6777938"/>
              <a:gd name="connsiteX18" fmla="*/ 7451052 w 8747052"/>
              <a:gd name="connsiteY18" fmla="*/ 1296000 h 6777938"/>
              <a:gd name="connsiteX19" fmla="*/ 6803052 w 8747052"/>
              <a:gd name="connsiteY19" fmla="*/ 1296000 h 6777938"/>
              <a:gd name="connsiteX20" fmla="*/ 6803052 w 8747052"/>
              <a:gd name="connsiteY20" fmla="*/ 5481938 h 6777938"/>
              <a:gd name="connsiteX21" fmla="*/ 2618703 w 8747052"/>
              <a:gd name="connsiteY21" fmla="*/ 5481938 h 6777938"/>
              <a:gd name="connsiteX22" fmla="*/ 2618703 w 8747052"/>
              <a:gd name="connsiteY22" fmla="*/ 6129938 h 6777938"/>
              <a:gd name="connsiteX23" fmla="*/ 1970703 w 8747052"/>
              <a:gd name="connsiteY23" fmla="*/ 6129938 h 6777938"/>
              <a:gd name="connsiteX24" fmla="*/ 1970703 w 8747052"/>
              <a:gd name="connsiteY24" fmla="*/ 6777938 h 6777938"/>
              <a:gd name="connsiteX25" fmla="*/ 1322703 w 8747052"/>
              <a:gd name="connsiteY25" fmla="*/ 6777938 h 6777938"/>
              <a:gd name="connsiteX26" fmla="*/ 1322703 w 8747052"/>
              <a:gd name="connsiteY26" fmla="*/ 6129938 h 6777938"/>
              <a:gd name="connsiteX27" fmla="*/ 1970703 w 8747052"/>
              <a:gd name="connsiteY27" fmla="*/ 6129938 h 6777938"/>
              <a:gd name="connsiteX28" fmla="*/ 1970703 w 8747052"/>
              <a:gd name="connsiteY28" fmla="*/ 5481938 h 6777938"/>
              <a:gd name="connsiteX29" fmla="*/ 1970703 w 8747052"/>
              <a:gd name="connsiteY29" fmla="*/ 5481938 h 6777938"/>
              <a:gd name="connsiteX30" fmla="*/ 1970703 w 8747052"/>
              <a:gd name="connsiteY30" fmla="*/ 648001 h 6777938"/>
              <a:gd name="connsiteX31" fmla="*/ 6803052 w 8747052"/>
              <a:gd name="connsiteY31" fmla="*/ 648001 h 6777938"/>
              <a:gd name="connsiteX32" fmla="*/ 8099052 w 8747052"/>
              <a:gd name="connsiteY32" fmla="*/ 648000 h 6777938"/>
              <a:gd name="connsiteX33" fmla="*/ 8747052 w 8747052"/>
              <a:gd name="connsiteY33" fmla="*/ 648000 h 6777938"/>
              <a:gd name="connsiteX34" fmla="*/ 8747052 w 8747052"/>
              <a:gd name="connsiteY34" fmla="*/ 1296000 h 6777938"/>
              <a:gd name="connsiteX35" fmla="*/ 8099052 w 8747052"/>
              <a:gd name="connsiteY35" fmla="*/ 1296000 h 6777938"/>
              <a:gd name="connsiteX36" fmla="*/ 7451052 w 8747052"/>
              <a:gd name="connsiteY36" fmla="*/ 0 h 6777938"/>
              <a:gd name="connsiteX37" fmla="*/ 8099052 w 8747052"/>
              <a:gd name="connsiteY37" fmla="*/ 0 h 6777938"/>
              <a:gd name="connsiteX38" fmla="*/ 8099052 w 8747052"/>
              <a:gd name="connsiteY38" fmla="*/ 648000 h 6777938"/>
              <a:gd name="connsiteX39" fmla="*/ 7451052 w 8747052"/>
              <a:gd name="connsiteY39" fmla="*/ 648000 h 6777938"/>
              <a:gd name="connsiteX40" fmla="*/ 6155052 w 8747052"/>
              <a:gd name="connsiteY40" fmla="*/ 0 h 6777938"/>
              <a:gd name="connsiteX41" fmla="*/ 6803052 w 8747052"/>
              <a:gd name="connsiteY41" fmla="*/ 0 h 6777938"/>
              <a:gd name="connsiteX42" fmla="*/ 6803052 w 8747052"/>
              <a:gd name="connsiteY42" fmla="*/ 648000 h 6777938"/>
              <a:gd name="connsiteX43" fmla="*/ 6155052 w 8747052"/>
              <a:gd name="connsiteY43" fmla="*/ 648000 h 677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8747052" h="6777938">
                <a:moveTo>
                  <a:pt x="674702" y="5481938"/>
                </a:moveTo>
                <a:lnTo>
                  <a:pt x="1322702" y="5481938"/>
                </a:lnTo>
                <a:lnTo>
                  <a:pt x="1322702" y="6129938"/>
                </a:lnTo>
                <a:lnTo>
                  <a:pt x="674702" y="6129938"/>
                </a:lnTo>
                <a:close/>
                <a:moveTo>
                  <a:pt x="1322702" y="4833938"/>
                </a:moveTo>
                <a:lnTo>
                  <a:pt x="1970702" y="4833938"/>
                </a:lnTo>
                <a:lnTo>
                  <a:pt x="1970702" y="5481938"/>
                </a:lnTo>
                <a:lnTo>
                  <a:pt x="1322702" y="5481938"/>
                </a:lnTo>
                <a:close/>
                <a:moveTo>
                  <a:pt x="0" y="4833938"/>
                </a:moveTo>
                <a:lnTo>
                  <a:pt x="648000" y="4833938"/>
                </a:lnTo>
                <a:lnTo>
                  <a:pt x="648000" y="5481938"/>
                </a:lnTo>
                <a:lnTo>
                  <a:pt x="0" y="5481938"/>
                </a:lnTo>
                <a:close/>
                <a:moveTo>
                  <a:pt x="7451052" y="1296000"/>
                </a:moveTo>
                <a:lnTo>
                  <a:pt x="8099052" y="1296000"/>
                </a:lnTo>
                <a:lnTo>
                  <a:pt x="8099052" y="1944000"/>
                </a:lnTo>
                <a:lnTo>
                  <a:pt x="7451052" y="1944000"/>
                </a:lnTo>
                <a:close/>
                <a:moveTo>
                  <a:pt x="6803052" y="648000"/>
                </a:moveTo>
                <a:lnTo>
                  <a:pt x="7451052" y="648000"/>
                </a:lnTo>
                <a:lnTo>
                  <a:pt x="7451052" y="1296000"/>
                </a:lnTo>
                <a:lnTo>
                  <a:pt x="6803052" y="1296000"/>
                </a:lnTo>
                <a:lnTo>
                  <a:pt x="6803052" y="5481938"/>
                </a:lnTo>
                <a:lnTo>
                  <a:pt x="2618703" y="5481938"/>
                </a:lnTo>
                <a:lnTo>
                  <a:pt x="2618703" y="6129938"/>
                </a:lnTo>
                <a:lnTo>
                  <a:pt x="1970703" y="6129938"/>
                </a:lnTo>
                <a:lnTo>
                  <a:pt x="1970703" y="6777938"/>
                </a:lnTo>
                <a:lnTo>
                  <a:pt x="1322703" y="6777938"/>
                </a:lnTo>
                <a:lnTo>
                  <a:pt x="1322703" y="6129938"/>
                </a:lnTo>
                <a:lnTo>
                  <a:pt x="1970703" y="6129938"/>
                </a:lnTo>
                <a:lnTo>
                  <a:pt x="1970703" y="5481938"/>
                </a:lnTo>
                <a:lnTo>
                  <a:pt x="1970703" y="5481938"/>
                </a:lnTo>
                <a:lnTo>
                  <a:pt x="1970703" y="648001"/>
                </a:lnTo>
                <a:lnTo>
                  <a:pt x="6803052" y="648001"/>
                </a:lnTo>
                <a:close/>
                <a:moveTo>
                  <a:pt x="8099052" y="648000"/>
                </a:moveTo>
                <a:lnTo>
                  <a:pt x="8747052" y="648000"/>
                </a:lnTo>
                <a:lnTo>
                  <a:pt x="8747052" y="1296000"/>
                </a:lnTo>
                <a:lnTo>
                  <a:pt x="8099052" y="1296000"/>
                </a:lnTo>
                <a:close/>
                <a:moveTo>
                  <a:pt x="7451052" y="0"/>
                </a:moveTo>
                <a:lnTo>
                  <a:pt x="8099052" y="0"/>
                </a:lnTo>
                <a:lnTo>
                  <a:pt x="8099052" y="648000"/>
                </a:lnTo>
                <a:lnTo>
                  <a:pt x="7451052" y="648000"/>
                </a:lnTo>
                <a:close/>
                <a:moveTo>
                  <a:pt x="6155052" y="0"/>
                </a:moveTo>
                <a:lnTo>
                  <a:pt x="6803052" y="0"/>
                </a:lnTo>
                <a:lnTo>
                  <a:pt x="6803052" y="648000"/>
                </a:lnTo>
                <a:lnTo>
                  <a:pt x="6155052" y="64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226211" y="5779322"/>
            <a:ext cx="9045121" cy="2278828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226211" y="4659375"/>
            <a:ext cx="904512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337163" y="5497111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23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226211" y="5779322"/>
            <a:ext cx="9045121" cy="2278828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226211" y="4659375"/>
            <a:ext cx="904512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337163" y="5497111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図プレースホルダー 14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171825"/>
            <a:ext cx="9322368" cy="4886325"/>
          </a:xfrm>
          <a:custGeom>
            <a:avLst/>
            <a:gdLst>
              <a:gd name="connsiteX0" fmla="*/ 8026368 w 9322368"/>
              <a:gd name="connsiteY0" fmla="*/ 648000 h 4886325"/>
              <a:gd name="connsiteX1" fmla="*/ 8674368 w 9322368"/>
              <a:gd name="connsiteY1" fmla="*/ 648000 h 4886325"/>
              <a:gd name="connsiteX2" fmla="*/ 8674368 w 9322368"/>
              <a:gd name="connsiteY2" fmla="*/ 1296000 h 4886325"/>
              <a:gd name="connsiteX3" fmla="*/ 8026368 w 9322368"/>
              <a:gd name="connsiteY3" fmla="*/ 1296000 h 4886325"/>
              <a:gd name="connsiteX4" fmla="*/ 8674368 w 9322368"/>
              <a:gd name="connsiteY4" fmla="*/ 0 h 4886325"/>
              <a:gd name="connsiteX5" fmla="*/ 9322368 w 9322368"/>
              <a:gd name="connsiteY5" fmla="*/ 0 h 4886325"/>
              <a:gd name="connsiteX6" fmla="*/ 9322368 w 9322368"/>
              <a:gd name="connsiteY6" fmla="*/ 648000 h 4886325"/>
              <a:gd name="connsiteX7" fmla="*/ 8674368 w 9322368"/>
              <a:gd name="connsiteY7" fmla="*/ 648000 h 4886325"/>
              <a:gd name="connsiteX8" fmla="*/ 0 w 9322368"/>
              <a:gd name="connsiteY8" fmla="*/ 0 h 4886325"/>
              <a:gd name="connsiteX9" fmla="*/ 7378368 w 9322368"/>
              <a:gd name="connsiteY9" fmla="*/ 0 h 4886325"/>
              <a:gd name="connsiteX10" fmla="*/ 8026368 w 9322368"/>
              <a:gd name="connsiteY10" fmla="*/ 0 h 4886325"/>
              <a:gd name="connsiteX11" fmla="*/ 8026368 w 9322368"/>
              <a:gd name="connsiteY11" fmla="*/ 648000 h 4886325"/>
              <a:gd name="connsiteX12" fmla="*/ 7378368 w 9322368"/>
              <a:gd name="connsiteY12" fmla="*/ 648000 h 4886325"/>
              <a:gd name="connsiteX13" fmla="*/ 7378368 w 9322368"/>
              <a:gd name="connsiteY13" fmla="*/ 1296000 h 4886325"/>
              <a:gd name="connsiteX14" fmla="*/ 8026368 w 9322368"/>
              <a:gd name="connsiteY14" fmla="*/ 1296000 h 4886325"/>
              <a:gd name="connsiteX15" fmla="*/ 8026368 w 9322368"/>
              <a:gd name="connsiteY15" fmla="*/ 1944000 h 4886325"/>
              <a:gd name="connsiteX16" fmla="*/ 7378368 w 9322368"/>
              <a:gd name="connsiteY16" fmla="*/ 1944000 h 4886325"/>
              <a:gd name="connsiteX17" fmla="*/ 7378368 w 9322368"/>
              <a:gd name="connsiteY17" fmla="*/ 4886325 h 4886325"/>
              <a:gd name="connsiteX18" fmla="*/ 0 w 9322368"/>
              <a:gd name="connsiteY18" fmla="*/ 4886325 h 488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322368" h="4886325">
                <a:moveTo>
                  <a:pt x="8026368" y="648000"/>
                </a:moveTo>
                <a:lnTo>
                  <a:pt x="8674368" y="648000"/>
                </a:lnTo>
                <a:lnTo>
                  <a:pt x="8674368" y="1296000"/>
                </a:lnTo>
                <a:lnTo>
                  <a:pt x="8026368" y="1296000"/>
                </a:lnTo>
                <a:close/>
                <a:moveTo>
                  <a:pt x="8674368" y="0"/>
                </a:moveTo>
                <a:lnTo>
                  <a:pt x="9322368" y="0"/>
                </a:lnTo>
                <a:lnTo>
                  <a:pt x="9322368" y="648000"/>
                </a:lnTo>
                <a:lnTo>
                  <a:pt x="8674368" y="648000"/>
                </a:lnTo>
                <a:close/>
                <a:moveTo>
                  <a:pt x="0" y="0"/>
                </a:moveTo>
                <a:lnTo>
                  <a:pt x="7378368" y="0"/>
                </a:lnTo>
                <a:lnTo>
                  <a:pt x="8026368" y="0"/>
                </a:lnTo>
                <a:lnTo>
                  <a:pt x="8026368" y="648000"/>
                </a:lnTo>
                <a:lnTo>
                  <a:pt x="7378368" y="648000"/>
                </a:lnTo>
                <a:lnTo>
                  <a:pt x="7378368" y="1296000"/>
                </a:lnTo>
                <a:lnTo>
                  <a:pt x="8026368" y="1296000"/>
                </a:lnTo>
                <a:lnTo>
                  <a:pt x="8026368" y="1944000"/>
                </a:lnTo>
                <a:lnTo>
                  <a:pt x="7378368" y="1944000"/>
                </a:lnTo>
                <a:lnTo>
                  <a:pt x="7378368" y="4886325"/>
                </a:lnTo>
                <a:lnTo>
                  <a:pt x="0" y="488632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43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15" grpId="0" animBg="1"/>
      <p:bldP spid="15" grpId="1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&amp; 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図プレースホルダー 19"/>
          <p:cNvSpPr>
            <a:spLocks noGrp="1"/>
          </p:cNvSpPr>
          <p:nvPr>
            <p:ph type="pic" sz="quarter" idx="23" hasCustomPrompt="1"/>
          </p:nvPr>
        </p:nvSpPr>
        <p:spPr>
          <a:xfrm>
            <a:off x="861502" y="2540627"/>
            <a:ext cx="8747052" cy="6777938"/>
          </a:xfrm>
          <a:custGeom>
            <a:avLst/>
            <a:gdLst>
              <a:gd name="connsiteX0" fmla="*/ 674702 w 8747052"/>
              <a:gd name="connsiteY0" fmla="*/ 5481938 h 6777938"/>
              <a:gd name="connsiteX1" fmla="*/ 1322702 w 8747052"/>
              <a:gd name="connsiteY1" fmla="*/ 5481938 h 6777938"/>
              <a:gd name="connsiteX2" fmla="*/ 1322702 w 8747052"/>
              <a:gd name="connsiteY2" fmla="*/ 6129938 h 6777938"/>
              <a:gd name="connsiteX3" fmla="*/ 674702 w 8747052"/>
              <a:gd name="connsiteY3" fmla="*/ 6129938 h 6777938"/>
              <a:gd name="connsiteX4" fmla="*/ 1322702 w 8747052"/>
              <a:gd name="connsiteY4" fmla="*/ 4833938 h 6777938"/>
              <a:gd name="connsiteX5" fmla="*/ 1970702 w 8747052"/>
              <a:gd name="connsiteY5" fmla="*/ 4833938 h 6777938"/>
              <a:gd name="connsiteX6" fmla="*/ 1970702 w 8747052"/>
              <a:gd name="connsiteY6" fmla="*/ 5481938 h 6777938"/>
              <a:gd name="connsiteX7" fmla="*/ 1322702 w 8747052"/>
              <a:gd name="connsiteY7" fmla="*/ 5481938 h 6777938"/>
              <a:gd name="connsiteX8" fmla="*/ 0 w 8747052"/>
              <a:gd name="connsiteY8" fmla="*/ 4833938 h 6777938"/>
              <a:gd name="connsiteX9" fmla="*/ 648000 w 8747052"/>
              <a:gd name="connsiteY9" fmla="*/ 4833938 h 6777938"/>
              <a:gd name="connsiteX10" fmla="*/ 648000 w 8747052"/>
              <a:gd name="connsiteY10" fmla="*/ 5481938 h 6777938"/>
              <a:gd name="connsiteX11" fmla="*/ 0 w 8747052"/>
              <a:gd name="connsiteY11" fmla="*/ 5481938 h 6777938"/>
              <a:gd name="connsiteX12" fmla="*/ 7451052 w 8747052"/>
              <a:gd name="connsiteY12" fmla="*/ 1296000 h 6777938"/>
              <a:gd name="connsiteX13" fmla="*/ 8099052 w 8747052"/>
              <a:gd name="connsiteY13" fmla="*/ 1296000 h 6777938"/>
              <a:gd name="connsiteX14" fmla="*/ 8099052 w 8747052"/>
              <a:gd name="connsiteY14" fmla="*/ 1944000 h 6777938"/>
              <a:gd name="connsiteX15" fmla="*/ 7451052 w 8747052"/>
              <a:gd name="connsiteY15" fmla="*/ 1944000 h 6777938"/>
              <a:gd name="connsiteX16" fmla="*/ 6803052 w 8747052"/>
              <a:gd name="connsiteY16" fmla="*/ 648000 h 6777938"/>
              <a:gd name="connsiteX17" fmla="*/ 7451052 w 8747052"/>
              <a:gd name="connsiteY17" fmla="*/ 648000 h 6777938"/>
              <a:gd name="connsiteX18" fmla="*/ 7451052 w 8747052"/>
              <a:gd name="connsiteY18" fmla="*/ 1296000 h 6777938"/>
              <a:gd name="connsiteX19" fmla="*/ 6803052 w 8747052"/>
              <a:gd name="connsiteY19" fmla="*/ 1296000 h 6777938"/>
              <a:gd name="connsiteX20" fmla="*/ 6803052 w 8747052"/>
              <a:gd name="connsiteY20" fmla="*/ 5481938 h 6777938"/>
              <a:gd name="connsiteX21" fmla="*/ 2618703 w 8747052"/>
              <a:gd name="connsiteY21" fmla="*/ 5481938 h 6777938"/>
              <a:gd name="connsiteX22" fmla="*/ 2618703 w 8747052"/>
              <a:gd name="connsiteY22" fmla="*/ 6129938 h 6777938"/>
              <a:gd name="connsiteX23" fmla="*/ 1970703 w 8747052"/>
              <a:gd name="connsiteY23" fmla="*/ 6129938 h 6777938"/>
              <a:gd name="connsiteX24" fmla="*/ 1970703 w 8747052"/>
              <a:gd name="connsiteY24" fmla="*/ 6777938 h 6777938"/>
              <a:gd name="connsiteX25" fmla="*/ 1322703 w 8747052"/>
              <a:gd name="connsiteY25" fmla="*/ 6777938 h 6777938"/>
              <a:gd name="connsiteX26" fmla="*/ 1322703 w 8747052"/>
              <a:gd name="connsiteY26" fmla="*/ 6129938 h 6777938"/>
              <a:gd name="connsiteX27" fmla="*/ 1970703 w 8747052"/>
              <a:gd name="connsiteY27" fmla="*/ 6129938 h 6777938"/>
              <a:gd name="connsiteX28" fmla="*/ 1970703 w 8747052"/>
              <a:gd name="connsiteY28" fmla="*/ 5481938 h 6777938"/>
              <a:gd name="connsiteX29" fmla="*/ 1970703 w 8747052"/>
              <a:gd name="connsiteY29" fmla="*/ 5481938 h 6777938"/>
              <a:gd name="connsiteX30" fmla="*/ 1970703 w 8747052"/>
              <a:gd name="connsiteY30" fmla="*/ 648001 h 6777938"/>
              <a:gd name="connsiteX31" fmla="*/ 6803052 w 8747052"/>
              <a:gd name="connsiteY31" fmla="*/ 648001 h 6777938"/>
              <a:gd name="connsiteX32" fmla="*/ 8099052 w 8747052"/>
              <a:gd name="connsiteY32" fmla="*/ 648000 h 6777938"/>
              <a:gd name="connsiteX33" fmla="*/ 8747052 w 8747052"/>
              <a:gd name="connsiteY33" fmla="*/ 648000 h 6777938"/>
              <a:gd name="connsiteX34" fmla="*/ 8747052 w 8747052"/>
              <a:gd name="connsiteY34" fmla="*/ 1296000 h 6777938"/>
              <a:gd name="connsiteX35" fmla="*/ 8099052 w 8747052"/>
              <a:gd name="connsiteY35" fmla="*/ 1296000 h 6777938"/>
              <a:gd name="connsiteX36" fmla="*/ 7451052 w 8747052"/>
              <a:gd name="connsiteY36" fmla="*/ 0 h 6777938"/>
              <a:gd name="connsiteX37" fmla="*/ 8099052 w 8747052"/>
              <a:gd name="connsiteY37" fmla="*/ 0 h 6777938"/>
              <a:gd name="connsiteX38" fmla="*/ 8099052 w 8747052"/>
              <a:gd name="connsiteY38" fmla="*/ 648000 h 6777938"/>
              <a:gd name="connsiteX39" fmla="*/ 7451052 w 8747052"/>
              <a:gd name="connsiteY39" fmla="*/ 648000 h 6777938"/>
              <a:gd name="connsiteX40" fmla="*/ 6155052 w 8747052"/>
              <a:gd name="connsiteY40" fmla="*/ 0 h 6777938"/>
              <a:gd name="connsiteX41" fmla="*/ 6803052 w 8747052"/>
              <a:gd name="connsiteY41" fmla="*/ 0 h 6777938"/>
              <a:gd name="connsiteX42" fmla="*/ 6803052 w 8747052"/>
              <a:gd name="connsiteY42" fmla="*/ 648000 h 6777938"/>
              <a:gd name="connsiteX43" fmla="*/ 6155052 w 8747052"/>
              <a:gd name="connsiteY43" fmla="*/ 648000 h 677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8747052" h="6777938">
                <a:moveTo>
                  <a:pt x="674702" y="5481938"/>
                </a:moveTo>
                <a:lnTo>
                  <a:pt x="1322702" y="5481938"/>
                </a:lnTo>
                <a:lnTo>
                  <a:pt x="1322702" y="6129938"/>
                </a:lnTo>
                <a:lnTo>
                  <a:pt x="674702" y="6129938"/>
                </a:lnTo>
                <a:close/>
                <a:moveTo>
                  <a:pt x="1322702" y="4833938"/>
                </a:moveTo>
                <a:lnTo>
                  <a:pt x="1970702" y="4833938"/>
                </a:lnTo>
                <a:lnTo>
                  <a:pt x="1970702" y="5481938"/>
                </a:lnTo>
                <a:lnTo>
                  <a:pt x="1322702" y="5481938"/>
                </a:lnTo>
                <a:close/>
                <a:moveTo>
                  <a:pt x="0" y="4833938"/>
                </a:moveTo>
                <a:lnTo>
                  <a:pt x="648000" y="4833938"/>
                </a:lnTo>
                <a:lnTo>
                  <a:pt x="648000" y="5481938"/>
                </a:lnTo>
                <a:lnTo>
                  <a:pt x="0" y="5481938"/>
                </a:lnTo>
                <a:close/>
                <a:moveTo>
                  <a:pt x="7451052" y="1296000"/>
                </a:moveTo>
                <a:lnTo>
                  <a:pt x="8099052" y="1296000"/>
                </a:lnTo>
                <a:lnTo>
                  <a:pt x="8099052" y="1944000"/>
                </a:lnTo>
                <a:lnTo>
                  <a:pt x="7451052" y="1944000"/>
                </a:lnTo>
                <a:close/>
                <a:moveTo>
                  <a:pt x="6803052" y="648000"/>
                </a:moveTo>
                <a:lnTo>
                  <a:pt x="7451052" y="648000"/>
                </a:lnTo>
                <a:lnTo>
                  <a:pt x="7451052" y="1296000"/>
                </a:lnTo>
                <a:lnTo>
                  <a:pt x="6803052" y="1296000"/>
                </a:lnTo>
                <a:lnTo>
                  <a:pt x="6803052" y="5481938"/>
                </a:lnTo>
                <a:lnTo>
                  <a:pt x="2618703" y="5481938"/>
                </a:lnTo>
                <a:lnTo>
                  <a:pt x="2618703" y="6129938"/>
                </a:lnTo>
                <a:lnTo>
                  <a:pt x="1970703" y="6129938"/>
                </a:lnTo>
                <a:lnTo>
                  <a:pt x="1970703" y="6777938"/>
                </a:lnTo>
                <a:lnTo>
                  <a:pt x="1322703" y="6777938"/>
                </a:lnTo>
                <a:lnTo>
                  <a:pt x="1322703" y="6129938"/>
                </a:lnTo>
                <a:lnTo>
                  <a:pt x="1970703" y="6129938"/>
                </a:lnTo>
                <a:lnTo>
                  <a:pt x="1970703" y="5481938"/>
                </a:lnTo>
                <a:lnTo>
                  <a:pt x="1970703" y="5481938"/>
                </a:lnTo>
                <a:lnTo>
                  <a:pt x="1970703" y="648001"/>
                </a:lnTo>
                <a:lnTo>
                  <a:pt x="6803052" y="648001"/>
                </a:lnTo>
                <a:close/>
                <a:moveTo>
                  <a:pt x="8099052" y="648000"/>
                </a:moveTo>
                <a:lnTo>
                  <a:pt x="8747052" y="648000"/>
                </a:lnTo>
                <a:lnTo>
                  <a:pt x="8747052" y="1296000"/>
                </a:lnTo>
                <a:lnTo>
                  <a:pt x="8099052" y="1296000"/>
                </a:lnTo>
                <a:close/>
                <a:moveTo>
                  <a:pt x="7451052" y="0"/>
                </a:moveTo>
                <a:lnTo>
                  <a:pt x="8099052" y="0"/>
                </a:lnTo>
                <a:lnTo>
                  <a:pt x="8099052" y="648000"/>
                </a:lnTo>
                <a:lnTo>
                  <a:pt x="7451052" y="648000"/>
                </a:lnTo>
                <a:close/>
                <a:moveTo>
                  <a:pt x="6155052" y="0"/>
                </a:moveTo>
                <a:lnTo>
                  <a:pt x="6803052" y="0"/>
                </a:lnTo>
                <a:lnTo>
                  <a:pt x="6803052" y="648000"/>
                </a:lnTo>
                <a:lnTo>
                  <a:pt x="6155052" y="64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8319890" y="5176461"/>
            <a:ext cx="437647" cy="438275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4"/>
          <p:cNvSpPr/>
          <p:nvPr userDrawn="1"/>
        </p:nvSpPr>
        <p:spPr>
          <a:xfrm>
            <a:off x="8319890" y="6147528"/>
            <a:ext cx="437647" cy="438275"/>
          </a:xfrm>
          <a:prstGeom prst="rect">
            <a:avLst/>
          </a:prstGeom>
          <a:solidFill>
            <a:schemeClr val="accent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4"/>
          <p:cNvSpPr/>
          <p:nvPr userDrawn="1"/>
        </p:nvSpPr>
        <p:spPr>
          <a:xfrm>
            <a:off x="8310165" y="7118595"/>
            <a:ext cx="437647" cy="438275"/>
          </a:xfrm>
          <a:prstGeom prst="rect">
            <a:avLst/>
          </a:prstGeom>
          <a:solidFill>
            <a:schemeClr val="accent3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899980" y="5022083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8899980" y="5993150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8899979" y="6964217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4979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169858" y="2450473"/>
            <a:ext cx="3378565" cy="3377012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8" name="円/楕円 4"/>
          <p:cNvSpPr/>
          <p:nvPr userDrawn="1"/>
        </p:nvSpPr>
        <p:spPr>
          <a:xfrm>
            <a:off x="1135084" y="6304855"/>
            <a:ext cx="717550" cy="718579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図プレースホルダー 25"/>
          <p:cNvSpPr>
            <a:spLocks noGrp="1"/>
          </p:cNvSpPr>
          <p:nvPr>
            <p:ph type="pic" sz="quarter" idx="44" hasCustomPrompt="1"/>
          </p:nvPr>
        </p:nvSpPr>
        <p:spPr>
          <a:xfrm>
            <a:off x="1227008" y="6397293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4558" y="6368154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円/楕円 4"/>
          <p:cNvSpPr/>
          <p:nvPr userDrawn="1"/>
        </p:nvSpPr>
        <p:spPr>
          <a:xfrm>
            <a:off x="1135084" y="7212845"/>
            <a:ext cx="717550" cy="71857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図プレースホルダー 25"/>
          <p:cNvSpPr>
            <a:spLocks noGrp="1"/>
          </p:cNvSpPr>
          <p:nvPr>
            <p:ph type="pic" sz="quarter" idx="45" hasCustomPrompt="1"/>
          </p:nvPr>
        </p:nvSpPr>
        <p:spPr>
          <a:xfrm>
            <a:off x="1227008" y="7305283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46" hasCustomPrompt="1"/>
          </p:nvPr>
        </p:nvSpPr>
        <p:spPr>
          <a:xfrm>
            <a:off x="1944558" y="7276144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円/楕円 4"/>
          <p:cNvSpPr/>
          <p:nvPr userDrawn="1"/>
        </p:nvSpPr>
        <p:spPr>
          <a:xfrm>
            <a:off x="1135084" y="8149976"/>
            <a:ext cx="717550" cy="71857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図プレースホルダー 25"/>
          <p:cNvSpPr>
            <a:spLocks noGrp="1"/>
          </p:cNvSpPr>
          <p:nvPr>
            <p:ph type="pic" sz="quarter" idx="47" hasCustomPrompt="1"/>
          </p:nvPr>
        </p:nvSpPr>
        <p:spPr>
          <a:xfrm>
            <a:off x="1227008" y="8242414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1944558" y="8213275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4924210" y="3647411"/>
            <a:ext cx="5781889" cy="1889006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4924210" y="2267231"/>
            <a:ext cx="578188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5035163" y="3465523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4924210" y="2838434"/>
            <a:ext cx="5781889" cy="61048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accent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37" name="直線コネクタ 36"/>
          <p:cNvCxnSpPr/>
          <p:nvPr userDrawn="1"/>
        </p:nvCxnSpPr>
        <p:spPr>
          <a:xfrm>
            <a:off x="11239577" y="2616868"/>
            <a:ext cx="1" cy="77049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/>
          <p:cNvCxnSpPr>
            <a:stCxn id="39" idx="4"/>
            <a:endCxn id="44" idx="0"/>
          </p:cNvCxnSpPr>
          <p:nvPr userDrawn="1"/>
        </p:nvCxnSpPr>
        <p:spPr>
          <a:xfrm>
            <a:off x="11239578" y="3772760"/>
            <a:ext cx="0" cy="109082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/>
          <p:cNvCxnSpPr>
            <a:stCxn id="44" idx="4"/>
            <a:endCxn id="46" idx="0"/>
          </p:cNvCxnSpPr>
          <p:nvPr userDrawn="1"/>
        </p:nvCxnSpPr>
        <p:spPr>
          <a:xfrm>
            <a:off x="11239578" y="5248983"/>
            <a:ext cx="0" cy="109082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46" idx="4"/>
          </p:cNvCxnSpPr>
          <p:nvPr userDrawn="1"/>
        </p:nvCxnSpPr>
        <p:spPr>
          <a:xfrm flipH="1">
            <a:off x="11239577" y="6725206"/>
            <a:ext cx="1" cy="109082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涙形 37"/>
          <p:cNvSpPr/>
          <p:nvPr userDrawn="1"/>
        </p:nvSpPr>
        <p:spPr>
          <a:xfrm rot="8100000">
            <a:off x="11030988" y="2353630"/>
            <a:ext cx="417178" cy="417178"/>
          </a:xfrm>
          <a:prstGeom prst="teardrop">
            <a:avLst/>
          </a:prstGeom>
          <a:solidFill>
            <a:schemeClr val="tx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楕円 38"/>
          <p:cNvSpPr/>
          <p:nvPr userDrawn="1"/>
        </p:nvSpPr>
        <p:spPr>
          <a:xfrm>
            <a:off x="11046879" y="3387363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楕円 43"/>
          <p:cNvSpPr/>
          <p:nvPr userDrawn="1"/>
        </p:nvSpPr>
        <p:spPr>
          <a:xfrm>
            <a:off x="11046879" y="4863586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楕円 45"/>
          <p:cNvSpPr/>
          <p:nvPr userDrawn="1"/>
        </p:nvSpPr>
        <p:spPr>
          <a:xfrm>
            <a:off x="11046879" y="6339809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楕円 47"/>
          <p:cNvSpPr/>
          <p:nvPr userDrawn="1"/>
        </p:nvSpPr>
        <p:spPr>
          <a:xfrm>
            <a:off x="11046879" y="7816031"/>
            <a:ext cx="385397" cy="385397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51" hasCustomPrompt="1"/>
          </p:nvPr>
        </p:nvSpPr>
        <p:spPr>
          <a:xfrm>
            <a:off x="11534568" y="2318517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1534567" y="333642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53" hasCustomPrompt="1"/>
          </p:nvPr>
        </p:nvSpPr>
        <p:spPr>
          <a:xfrm>
            <a:off x="11534568" y="382369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54" hasCustomPrompt="1"/>
          </p:nvPr>
        </p:nvSpPr>
        <p:spPr>
          <a:xfrm>
            <a:off x="11534567" y="479354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55" hasCustomPrompt="1"/>
          </p:nvPr>
        </p:nvSpPr>
        <p:spPr>
          <a:xfrm>
            <a:off x="11534568" y="528081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56" hasCustomPrompt="1"/>
          </p:nvPr>
        </p:nvSpPr>
        <p:spPr>
          <a:xfrm>
            <a:off x="11534566" y="625066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>
            <p:ph type="body" sz="quarter" idx="57" hasCustomPrompt="1"/>
          </p:nvPr>
        </p:nvSpPr>
        <p:spPr>
          <a:xfrm>
            <a:off x="11534567" y="673793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58" hasCustomPrompt="1"/>
          </p:nvPr>
        </p:nvSpPr>
        <p:spPr>
          <a:xfrm>
            <a:off x="11534565" y="7714164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59" hasCustomPrompt="1"/>
          </p:nvPr>
        </p:nvSpPr>
        <p:spPr>
          <a:xfrm>
            <a:off x="11534566" y="8201428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6" name="テキスト プレースホルダー 12"/>
          <p:cNvSpPr>
            <a:spLocks noGrp="1"/>
          </p:cNvSpPr>
          <p:nvPr>
            <p:ph type="body" sz="quarter" idx="60" hasCustomPrompt="1"/>
          </p:nvPr>
        </p:nvSpPr>
        <p:spPr>
          <a:xfrm>
            <a:off x="4924210" y="5718579"/>
            <a:ext cx="5777098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7" name="テキスト プレースホルダー 12"/>
          <p:cNvSpPr>
            <a:spLocks noGrp="1"/>
          </p:cNvSpPr>
          <p:nvPr>
            <p:ph type="body" sz="quarter" idx="61" hasCustomPrompt="1"/>
          </p:nvPr>
        </p:nvSpPr>
        <p:spPr>
          <a:xfrm>
            <a:off x="4924210" y="6205843"/>
            <a:ext cx="5777098" cy="1143436"/>
          </a:xfrm>
        </p:spPr>
        <p:txBody>
          <a:bodyPr numCol="2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62" hasCustomPrompt="1"/>
          </p:nvPr>
        </p:nvSpPr>
        <p:spPr>
          <a:xfrm>
            <a:off x="4924210" y="7475020"/>
            <a:ext cx="5777098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63" hasCustomPrompt="1"/>
          </p:nvPr>
        </p:nvSpPr>
        <p:spPr>
          <a:xfrm>
            <a:off x="4924210" y="7962284"/>
            <a:ext cx="5777098" cy="1150651"/>
          </a:xfrm>
        </p:spPr>
        <p:txBody>
          <a:bodyPr numCol="2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250"/>
                            </p:stCondLst>
                            <p:childTnLst>
                              <p:par>
                                <p:cTn id="7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25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750"/>
                            </p:stCondLst>
                            <p:childTnLst>
                              <p:par>
                                <p:cTn id="10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25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75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250"/>
                            </p:stCondLst>
                            <p:childTnLst>
                              <p:par>
                                <p:cTn id="1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17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2250"/>
                            </p:stCondLst>
                            <p:childTnLst>
                              <p:par>
                                <p:cTn id="13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750"/>
                            </p:stCondLst>
                            <p:childTnLst>
                              <p:par>
                                <p:cTn id="1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250"/>
                            </p:stCondLst>
                            <p:childTnLst>
                              <p:par>
                                <p:cTn id="1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7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4250"/>
                            </p:stCondLst>
                            <p:childTnLst>
                              <p:par>
                                <p:cTn id="14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75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250"/>
                            </p:stCondLst>
                            <p:childTnLst>
                              <p:par>
                                <p:cTn id="1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750"/>
                            </p:stCondLst>
                            <p:childTnLst>
                              <p:par>
                                <p:cTn id="1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250"/>
                            </p:stCondLst>
                            <p:childTnLst>
                              <p:par>
                                <p:cTn id="16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6750"/>
                            </p:stCondLst>
                            <p:childTnLst>
                              <p:par>
                                <p:cTn id="1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9" grpId="0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animBg="1"/>
      <p:bldP spid="44" grpId="0" animBg="1"/>
      <p:bldP spid="46" grpId="0" animBg="1"/>
      <p:bldP spid="48" grpId="0" animBg="1"/>
      <p:bldP spid="5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22095" y="3821588"/>
            <a:ext cx="13643811" cy="3568017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034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, Caption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122885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22885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/>
              <a:t>Caption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2053809" y="655590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523643" y="2731688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5750674" y="2731688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9977705" y="2731688"/>
            <a:ext cx="2888231" cy="2886903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8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14204736" y="2731688"/>
            <a:ext cx="2888231" cy="2886903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47" hasCustomPrompt="1"/>
          </p:nvPr>
        </p:nvSpPr>
        <p:spPr>
          <a:xfrm>
            <a:off x="5349916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5349916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628084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9576947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9576947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7" name="正方形/長方形 76"/>
          <p:cNvSpPr/>
          <p:nvPr userDrawn="1"/>
        </p:nvSpPr>
        <p:spPr>
          <a:xfrm>
            <a:off x="10507871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テキスト プレースホルダー 12"/>
          <p:cNvSpPr>
            <a:spLocks noGrp="1"/>
          </p:cNvSpPr>
          <p:nvPr>
            <p:ph type="body" sz="quarter" idx="51" hasCustomPrompt="1"/>
          </p:nvPr>
        </p:nvSpPr>
        <p:spPr>
          <a:xfrm>
            <a:off x="13803978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9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3803978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4734902" y="655590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1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00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300"/>
                            </p:stCondLst>
                            <p:childTnLst>
                              <p:par>
                                <p:cTn id="6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9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65" grpId="0" animBg="1"/>
      <p:bldP spid="66" grpId="0" animBg="1"/>
      <p:bldP spid="67" grpId="0" animBg="1"/>
      <p:bldP spid="68" grpId="0" animBg="1"/>
      <p:bldP spid="7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  <p:bldP spid="7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animBg="1"/>
      <p:bldP spid="7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,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34199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484558" y="2119084"/>
            <a:ext cx="2589028" cy="2587837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5711589" y="2119084"/>
            <a:ext cx="2589028" cy="2587837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9938620" y="2119084"/>
            <a:ext cx="2589028" cy="2587837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8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14165651" y="2119084"/>
            <a:ext cx="2589028" cy="2587837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5161230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9388261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79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3615292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53" hasCustomPrompt="1"/>
          </p:nvPr>
        </p:nvSpPr>
        <p:spPr>
          <a:xfrm>
            <a:off x="934199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0" name="図プレースホルダー 64"/>
          <p:cNvSpPr>
            <a:spLocks noGrp="1"/>
          </p:cNvSpPr>
          <p:nvPr>
            <p:ph type="pic" sz="quarter" idx="54" hasCustomPrompt="1"/>
          </p:nvPr>
        </p:nvSpPr>
        <p:spPr>
          <a:xfrm>
            <a:off x="1484558" y="5859569"/>
            <a:ext cx="2589028" cy="2587837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64"/>
          <p:cNvSpPr>
            <a:spLocks noGrp="1"/>
          </p:cNvSpPr>
          <p:nvPr>
            <p:ph type="pic" sz="quarter" idx="55" hasCustomPrompt="1"/>
          </p:nvPr>
        </p:nvSpPr>
        <p:spPr>
          <a:xfrm>
            <a:off x="5711589" y="5859569"/>
            <a:ext cx="2589028" cy="2587837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2" name="図プレースホルダー 64"/>
          <p:cNvSpPr>
            <a:spLocks noGrp="1"/>
          </p:cNvSpPr>
          <p:nvPr>
            <p:ph type="pic" sz="quarter" idx="56" hasCustomPrompt="1"/>
          </p:nvPr>
        </p:nvSpPr>
        <p:spPr>
          <a:xfrm>
            <a:off x="9938620" y="5859569"/>
            <a:ext cx="2589028" cy="2587837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3" name="図プレースホルダー 64"/>
          <p:cNvSpPr>
            <a:spLocks noGrp="1"/>
          </p:cNvSpPr>
          <p:nvPr>
            <p:ph type="pic" sz="quarter" idx="57" hasCustomPrompt="1"/>
          </p:nvPr>
        </p:nvSpPr>
        <p:spPr>
          <a:xfrm>
            <a:off x="14165651" y="5859569"/>
            <a:ext cx="2589028" cy="2587837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58" hasCustomPrompt="1"/>
          </p:nvPr>
        </p:nvSpPr>
        <p:spPr>
          <a:xfrm>
            <a:off x="5161230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59" hasCustomPrompt="1"/>
          </p:nvPr>
        </p:nvSpPr>
        <p:spPr>
          <a:xfrm>
            <a:off x="9388261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60" hasCustomPrompt="1"/>
          </p:nvPr>
        </p:nvSpPr>
        <p:spPr>
          <a:xfrm>
            <a:off x="13615292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0161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 animBg="1"/>
      <p:bldP spid="66" grpId="0" animBg="1"/>
      <p:bldP spid="67" grpId="0" animBg="1"/>
      <p:bldP spid="68" grpId="0" animBg="1"/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Caption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886770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886770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3228304" y="655590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2698138" y="2731688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7699884" y="2731688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12701630" y="2731688"/>
            <a:ext cx="2888231" cy="2886903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47" hasCustomPrompt="1"/>
          </p:nvPr>
        </p:nvSpPr>
        <p:spPr>
          <a:xfrm>
            <a:off x="6888516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6888516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823005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11890262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11890262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7" name="正方形/長方形 76"/>
          <p:cNvSpPr/>
          <p:nvPr userDrawn="1"/>
        </p:nvSpPr>
        <p:spPr>
          <a:xfrm>
            <a:off x="13231796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811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00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65" grpId="0" animBg="1"/>
      <p:bldP spid="66" grpId="0" animBg="1"/>
      <p:bldP spid="67" grpId="0" animBg="1"/>
      <p:bldP spid="7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  <p:bldP spid="7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animBg="1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684351"/>
            <a:ext cx="18287642" cy="4413136"/>
          </a:xfrm>
          <a:solidFill>
            <a:schemeClr val="bg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 background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2684351"/>
            <a:ext cx="8186056" cy="4413136"/>
          </a:xfrm>
          <a:solidFill>
            <a:schemeClr val="accent1">
              <a:alpha val="70000"/>
            </a:schemeClr>
          </a:solidFill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60399" y="3904343"/>
            <a:ext cx="7104744" cy="2859314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8364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65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23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5297150 w 18287642"/>
              <a:gd name="connsiteY9" fmla="*/ 0 h 6357136"/>
              <a:gd name="connsiteX10" fmla="*/ 15297150 w 18287642"/>
              <a:gd name="connsiteY10" fmla="*/ 1699 h 6357136"/>
              <a:gd name="connsiteX11" fmla="*/ 18287642 w 18287642"/>
              <a:gd name="connsiteY11" fmla="*/ 1699 h 6357136"/>
              <a:gd name="connsiteX12" fmla="*/ 18287642 w 18287642"/>
              <a:gd name="connsiteY12" fmla="*/ 4413136 h 6357136"/>
              <a:gd name="connsiteX13" fmla="*/ 1944001 w 18287642"/>
              <a:gd name="connsiteY13" fmla="*/ 4413136 h 6357136"/>
              <a:gd name="connsiteX14" fmla="*/ 1944001 w 18287642"/>
              <a:gd name="connsiteY14" fmla="*/ 5061136 h 6357136"/>
              <a:gd name="connsiteX15" fmla="*/ 1296001 w 18287642"/>
              <a:gd name="connsiteY15" fmla="*/ 5061136 h 6357136"/>
              <a:gd name="connsiteX16" fmla="*/ 1296001 w 18287642"/>
              <a:gd name="connsiteY16" fmla="*/ 4413136 h 6357136"/>
              <a:gd name="connsiteX17" fmla="*/ 648001 w 18287642"/>
              <a:gd name="connsiteY17" fmla="*/ 4413136 h 6357136"/>
              <a:gd name="connsiteX18" fmla="*/ 648001 w 18287642"/>
              <a:gd name="connsiteY18" fmla="*/ 5061136 h 6357136"/>
              <a:gd name="connsiteX19" fmla="*/ 1 w 18287642"/>
              <a:gd name="connsiteY19" fmla="*/ 5061136 h 6357136"/>
              <a:gd name="connsiteX20" fmla="*/ 1 w 18287642"/>
              <a:gd name="connsiteY20" fmla="*/ 4413136 h 6357136"/>
              <a:gd name="connsiteX21" fmla="*/ 0 w 18287642"/>
              <a:gd name="connsiteY21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5297150" y="0"/>
                </a:lnTo>
                <a:lnTo>
                  <a:pt x="15297150" y="1699"/>
                </a:lnTo>
                <a:lnTo>
                  <a:pt x="18287642" y="1699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095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506900" y="7289077"/>
            <a:ext cx="8603968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23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5457714 w 18287642"/>
              <a:gd name="connsiteY9" fmla="*/ 0 h 6357136"/>
              <a:gd name="connsiteX10" fmla="*/ 16343642 w 18287642"/>
              <a:gd name="connsiteY10" fmla="*/ 0 h 6357136"/>
              <a:gd name="connsiteX11" fmla="*/ 16991642 w 18287642"/>
              <a:gd name="connsiteY11" fmla="*/ 0 h 6357136"/>
              <a:gd name="connsiteX12" fmla="*/ 18287642 w 18287642"/>
              <a:gd name="connsiteY12" fmla="*/ 0 h 6357136"/>
              <a:gd name="connsiteX13" fmla="*/ 18287642 w 18287642"/>
              <a:gd name="connsiteY13" fmla="*/ 4413136 h 6357136"/>
              <a:gd name="connsiteX14" fmla="*/ 1944001 w 18287642"/>
              <a:gd name="connsiteY14" fmla="*/ 4413136 h 6357136"/>
              <a:gd name="connsiteX15" fmla="*/ 1944001 w 18287642"/>
              <a:gd name="connsiteY15" fmla="*/ 5061136 h 6357136"/>
              <a:gd name="connsiteX16" fmla="*/ 1296001 w 18287642"/>
              <a:gd name="connsiteY16" fmla="*/ 5061136 h 6357136"/>
              <a:gd name="connsiteX17" fmla="*/ 1296001 w 18287642"/>
              <a:gd name="connsiteY17" fmla="*/ 4413136 h 6357136"/>
              <a:gd name="connsiteX18" fmla="*/ 648001 w 18287642"/>
              <a:gd name="connsiteY18" fmla="*/ 4413136 h 6357136"/>
              <a:gd name="connsiteX19" fmla="*/ 648001 w 18287642"/>
              <a:gd name="connsiteY19" fmla="*/ 5061136 h 6357136"/>
              <a:gd name="connsiteX20" fmla="*/ 1 w 18287642"/>
              <a:gd name="connsiteY20" fmla="*/ 5061136 h 6357136"/>
              <a:gd name="connsiteX21" fmla="*/ 1 w 18287642"/>
              <a:gd name="connsiteY21" fmla="*/ 4413136 h 6357136"/>
              <a:gd name="connsiteX22" fmla="*/ 0 w 18287642"/>
              <a:gd name="connsiteY22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5457714" y="0"/>
                </a:lnTo>
                <a:lnTo>
                  <a:pt x="16343642" y="0"/>
                </a:lnTo>
                <a:lnTo>
                  <a:pt x="16991642" y="0"/>
                </a:lnTo>
                <a:lnTo>
                  <a:pt x="18287642" y="0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58189" y="2684351"/>
            <a:ext cx="5827868" cy="6357136"/>
          </a:xfrm>
          <a:solidFill>
            <a:schemeClr val="accent1">
              <a:alpha val="80000"/>
            </a:schemeClr>
          </a:solidFill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79031" y="3031958"/>
            <a:ext cx="5086111" cy="566286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0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92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7" grpId="0" animBg="1">
        <p:tmplLst>
          <p:tmpl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図プレースホルダー 11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4344650 w 18287642"/>
              <a:gd name="connsiteY9" fmla="*/ 0 h 6357136"/>
              <a:gd name="connsiteX10" fmla="*/ 14344650 w 18287642"/>
              <a:gd name="connsiteY10" fmla="*/ 1699 h 6357136"/>
              <a:gd name="connsiteX11" fmla="*/ 18287642 w 18287642"/>
              <a:gd name="connsiteY11" fmla="*/ 1699 h 6357136"/>
              <a:gd name="connsiteX12" fmla="*/ 18287642 w 18287642"/>
              <a:gd name="connsiteY12" fmla="*/ 4413136 h 6357136"/>
              <a:gd name="connsiteX13" fmla="*/ 1944001 w 18287642"/>
              <a:gd name="connsiteY13" fmla="*/ 4413136 h 6357136"/>
              <a:gd name="connsiteX14" fmla="*/ 1944001 w 18287642"/>
              <a:gd name="connsiteY14" fmla="*/ 5061136 h 6357136"/>
              <a:gd name="connsiteX15" fmla="*/ 1296001 w 18287642"/>
              <a:gd name="connsiteY15" fmla="*/ 5061136 h 6357136"/>
              <a:gd name="connsiteX16" fmla="*/ 1296001 w 18287642"/>
              <a:gd name="connsiteY16" fmla="*/ 4413136 h 6357136"/>
              <a:gd name="connsiteX17" fmla="*/ 648001 w 18287642"/>
              <a:gd name="connsiteY17" fmla="*/ 4413136 h 6357136"/>
              <a:gd name="connsiteX18" fmla="*/ 648001 w 18287642"/>
              <a:gd name="connsiteY18" fmla="*/ 5061136 h 6357136"/>
              <a:gd name="connsiteX19" fmla="*/ 1 w 18287642"/>
              <a:gd name="connsiteY19" fmla="*/ 5061136 h 6357136"/>
              <a:gd name="connsiteX20" fmla="*/ 1 w 18287642"/>
              <a:gd name="connsiteY20" fmla="*/ 4413136 h 6357136"/>
              <a:gd name="connsiteX21" fmla="*/ 0 w 18287642"/>
              <a:gd name="connsiteY21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4344650" y="0"/>
                </a:lnTo>
                <a:lnTo>
                  <a:pt x="14344650" y="1699"/>
                </a:lnTo>
                <a:lnTo>
                  <a:pt x="18287642" y="1699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 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6140740"/>
            <a:ext cx="18287642" cy="943542"/>
          </a:xfrm>
          <a:solidFill>
            <a:schemeClr val="accent1">
              <a:alpha val="50000"/>
            </a:schemeClr>
          </a:solidFill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Bold" panose="020B0804030602030204" pitchFamily="34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90775" y="6157520"/>
            <a:ext cx="13506449" cy="8824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391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7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&amp; Cent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6093619" y="2684464"/>
            <a:ext cx="6100763" cy="4421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6613389" y="353283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7353301" y="345813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図プレースホルダー 29"/>
          <p:cNvSpPr>
            <a:spLocks noGrp="1"/>
          </p:cNvSpPr>
          <p:nvPr>
            <p:ph type="pic" sz="quarter" idx="49" hasCustomPrompt="1"/>
          </p:nvPr>
        </p:nvSpPr>
        <p:spPr>
          <a:xfrm>
            <a:off x="1" y="2684462"/>
            <a:ext cx="6093616" cy="4421187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29"/>
          <p:cNvSpPr>
            <a:spLocks noGrp="1"/>
          </p:cNvSpPr>
          <p:nvPr>
            <p:ph type="pic" sz="quarter" idx="50" hasCustomPrompt="1"/>
          </p:nvPr>
        </p:nvSpPr>
        <p:spPr>
          <a:xfrm>
            <a:off x="12194027" y="2684462"/>
            <a:ext cx="6093616" cy="442118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51" hasCustomPrompt="1"/>
          </p:nvPr>
        </p:nvSpPr>
        <p:spPr>
          <a:xfrm>
            <a:off x="6613389" y="466866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7353301" y="459396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図プレースホルダー 25"/>
          <p:cNvSpPr>
            <a:spLocks noGrp="1"/>
          </p:cNvSpPr>
          <p:nvPr>
            <p:ph type="pic" sz="quarter" idx="53" hasCustomPrompt="1"/>
          </p:nvPr>
        </p:nvSpPr>
        <p:spPr>
          <a:xfrm>
            <a:off x="6613389" y="580449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54" hasCustomPrompt="1"/>
          </p:nvPr>
        </p:nvSpPr>
        <p:spPr>
          <a:xfrm>
            <a:off x="7353301" y="572979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8617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/>
      <p:bldP spid="31" grpId="0"/>
      <p:bldP spid="32" grpId="0"/>
      <p:bldP spid="3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/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Phone  &amp; 4 Icons, Headings,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713114"/>
            <a:ext cx="4945558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723793"/>
            <a:ext cx="4945558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2057954" y="34889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4"/>
          <p:cNvSpPr/>
          <p:nvPr userDrawn="1"/>
        </p:nvSpPr>
        <p:spPr>
          <a:xfrm>
            <a:off x="626586" y="291988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317395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388278" y="3776058"/>
            <a:ext cx="5030709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388278" y="2786737"/>
            <a:ext cx="5030709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1" name="円/楕円 4"/>
          <p:cNvSpPr/>
          <p:nvPr userDrawn="1"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16795405" y="323690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47003" y="7001529"/>
            <a:ext cx="4945558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47003" y="6012208"/>
            <a:ext cx="4945558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4"/>
          <p:cNvSpPr/>
          <p:nvPr userDrawn="1"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879843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388278" y="7001529"/>
            <a:ext cx="5030709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388278" y="6012208"/>
            <a:ext cx="5030709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1" name="円/楕円 4"/>
          <p:cNvSpPr/>
          <p:nvPr userDrawn="1"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16795405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pic>
        <p:nvPicPr>
          <p:cNvPr id="43" name="図 4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603" y="2228602"/>
            <a:ext cx="3583638" cy="7322170"/>
          </a:xfrm>
          <a:prstGeom prst="rect">
            <a:avLst/>
          </a:prstGeom>
          <a:effectLst/>
        </p:spPr>
      </p:pic>
      <p:sp>
        <p:nvSpPr>
          <p:cNvPr id="44" name="図プレースホルダー 2"/>
          <p:cNvSpPr>
            <a:spLocks noGrp="1"/>
          </p:cNvSpPr>
          <p:nvPr>
            <p:ph type="pic" sz="quarter" idx="25" hasCustomPrompt="1"/>
          </p:nvPr>
        </p:nvSpPr>
        <p:spPr>
          <a:xfrm>
            <a:off x="7642859" y="3165437"/>
            <a:ext cx="3055621" cy="548326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45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13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50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750"/>
                            </p:stCondLst>
                            <p:childTnLst>
                              <p:par>
                                <p:cTn id="8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250"/>
                            </p:stCondLst>
                            <p:childTnLst>
                              <p:par>
                                <p:cTn id="9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/>
      <p:bldP spid="2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/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animBg="1"/>
      <p:bldP spid="37" grpId="0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animBg="1"/>
      <p:bldP spid="42" grpId="0"/>
      <p:bldP spid="44" grpId="0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Image &amp; 4 Icons, Headings,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6126646" y="1944914"/>
            <a:ext cx="6069156" cy="8340499"/>
          </a:xfrm>
          <a:solidFill>
            <a:schemeClr val="bg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71311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72379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2057954" y="34889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4"/>
          <p:cNvSpPr/>
          <p:nvPr userDrawn="1"/>
        </p:nvSpPr>
        <p:spPr>
          <a:xfrm>
            <a:off x="626586" y="291988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317395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168390" y="3776058"/>
            <a:ext cx="4250597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168390" y="2786737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1" name="円/楕円 4"/>
          <p:cNvSpPr/>
          <p:nvPr userDrawn="1"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16795405" y="323690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47003" y="7001529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47003" y="6012208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4"/>
          <p:cNvSpPr/>
          <p:nvPr userDrawn="1"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879843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2168390" y="7001529"/>
            <a:ext cx="4250597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2168390" y="6012208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1" name="円/楕円 4"/>
          <p:cNvSpPr/>
          <p:nvPr userDrawn="1"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16795405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41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750"/>
                            </p:stCondLst>
                            <p:childTnLst>
                              <p:par>
                                <p:cTn id="6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750"/>
                            </p:stCondLst>
                            <p:childTnLst>
                              <p:par>
                                <p:cTn id="7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/>
      <p:bldP spid="2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/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animBg="1"/>
      <p:bldP spid="37" grpId="0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animBg="1"/>
      <p:bldP spid="4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00400" y="4698914"/>
            <a:ext cx="11887200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200400" y="3578967"/>
            <a:ext cx="11887200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311352" y="4416703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757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図プレースホルダー 32"/>
          <p:cNvSpPr>
            <a:spLocks noGrp="1"/>
          </p:cNvSpPr>
          <p:nvPr>
            <p:ph type="pic" sz="quarter" idx="13" hasCustomPrompt="1"/>
          </p:nvPr>
        </p:nvSpPr>
        <p:spPr>
          <a:xfrm>
            <a:off x="8513005" y="2520949"/>
            <a:ext cx="9776571" cy="3957682"/>
          </a:xfrm>
          <a:custGeom>
            <a:avLst/>
            <a:gdLst>
              <a:gd name="connsiteX0" fmla="*/ 0 w 9776571"/>
              <a:gd name="connsiteY0" fmla="*/ 45 h 3957682"/>
              <a:gd name="connsiteX1" fmla="*/ 648000 w 9776571"/>
              <a:gd name="connsiteY1" fmla="*/ 45 h 3957682"/>
              <a:gd name="connsiteX2" fmla="*/ 648000 w 9776571"/>
              <a:gd name="connsiteY2" fmla="*/ 648045 h 3957682"/>
              <a:gd name="connsiteX3" fmla="*/ 1294067 w 9776571"/>
              <a:gd name="connsiteY3" fmla="*/ 648045 h 3957682"/>
              <a:gd name="connsiteX4" fmla="*/ 1294067 w 9776571"/>
              <a:gd name="connsiteY4" fmla="*/ 1296045 h 3957682"/>
              <a:gd name="connsiteX5" fmla="*/ 646067 w 9776571"/>
              <a:gd name="connsiteY5" fmla="*/ 1296045 h 3957682"/>
              <a:gd name="connsiteX6" fmla="*/ 646067 w 9776571"/>
              <a:gd name="connsiteY6" fmla="*/ 648045 h 3957682"/>
              <a:gd name="connsiteX7" fmla="*/ 0 w 9776571"/>
              <a:gd name="connsiteY7" fmla="*/ 648045 h 3957682"/>
              <a:gd name="connsiteX8" fmla="*/ 5685585 w 9776571"/>
              <a:gd name="connsiteY8" fmla="*/ 0 h 3957682"/>
              <a:gd name="connsiteX9" fmla="*/ 9776571 w 9776571"/>
              <a:gd name="connsiteY9" fmla="*/ 0 h 3957682"/>
              <a:gd name="connsiteX10" fmla="*/ 9776571 w 9776571"/>
              <a:gd name="connsiteY10" fmla="*/ 3957638 h 3957682"/>
              <a:gd name="connsiteX11" fmla="*/ 9735449 w 9776571"/>
              <a:gd name="connsiteY11" fmla="*/ 3957638 h 3957682"/>
              <a:gd name="connsiteX12" fmla="*/ 9735449 w 9776571"/>
              <a:gd name="connsiteY12" fmla="*/ 3957682 h 3957682"/>
              <a:gd name="connsiteX13" fmla="*/ 1942067 w 9776571"/>
              <a:gd name="connsiteY13" fmla="*/ 3957682 h 3957682"/>
              <a:gd name="connsiteX14" fmla="*/ 1942067 w 9776571"/>
              <a:gd name="connsiteY14" fmla="*/ 1944045 h 3957682"/>
              <a:gd name="connsiteX15" fmla="*/ 1294067 w 9776571"/>
              <a:gd name="connsiteY15" fmla="*/ 1944045 h 3957682"/>
              <a:gd name="connsiteX16" fmla="*/ 1294067 w 9776571"/>
              <a:gd name="connsiteY16" fmla="*/ 1296045 h 3957682"/>
              <a:gd name="connsiteX17" fmla="*/ 1942067 w 9776571"/>
              <a:gd name="connsiteY17" fmla="*/ 1296045 h 3957682"/>
              <a:gd name="connsiteX18" fmla="*/ 1942067 w 9776571"/>
              <a:gd name="connsiteY18" fmla="*/ 648045 h 3957682"/>
              <a:gd name="connsiteX19" fmla="*/ 1294067 w 9776571"/>
              <a:gd name="connsiteY19" fmla="*/ 648045 h 3957682"/>
              <a:gd name="connsiteX20" fmla="*/ 1294067 w 9776571"/>
              <a:gd name="connsiteY20" fmla="*/ 45 h 3957682"/>
              <a:gd name="connsiteX21" fmla="*/ 1942067 w 9776571"/>
              <a:gd name="connsiteY21" fmla="*/ 45 h 3957682"/>
              <a:gd name="connsiteX22" fmla="*/ 5685585 w 9776571"/>
              <a:gd name="connsiteY22" fmla="*/ 45 h 395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776571" h="3957682">
                <a:moveTo>
                  <a:pt x="0" y="45"/>
                </a:moveTo>
                <a:lnTo>
                  <a:pt x="648000" y="45"/>
                </a:lnTo>
                <a:lnTo>
                  <a:pt x="648000" y="648045"/>
                </a:lnTo>
                <a:lnTo>
                  <a:pt x="1294067" y="648045"/>
                </a:lnTo>
                <a:lnTo>
                  <a:pt x="1294067" y="1296045"/>
                </a:lnTo>
                <a:lnTo>
                  <a:pt x="646067" y="1296045"/>
                </a:lnTo>
                <a:lnTo>
                  <a:pt x="646067" y="648045"/>
                </a:lnTo>
                <a:lnTo>
                  <a:pt x="0" y="648045"/>
                </a:lnTo>
                <a:close/>
                <a:moveTo>
                  <a:pt x="5685585" y="0"/>
                </a:moveTo>
                <a:lnTo>
                  <a:pt x="9776571" y="0"/>
                </a:lnTo>
                <a:lnTo>
                  <a:pt x="9776571" y="3957638"/>
                </a:lnTo>
                <a:lnTo>
                  <a:pt x="9735449" y="3957638"/>
                </a:lnTo>
                <a:lnTo>
                  <a:pt x="9735449" y="3957682"/>
                </a:lnTo>
                <a:lnTo>
                  <a:pt x="1942067" y="3957682"/>
                </a:lnTo>
                <a:lnTo>
                  <a:pt x="1942067" y="1944045"/>
                </a:lnTo>
                <a:lnTo>
                  <a:pt x="1294067" y="1944045"/>
                </a:lnTo>
                <a:lnTo>
                  <a:pt x="1294067" y="1296045"/>
                </a:lnTo>
                <a:lnTo>
                  <a:pt x="1942067" y="1296045"/>
                </a:lnTo>
                <a:lnTo>
                  <a:pt x="1942067" y="648045"/>
                </a:lnTo>
                <a:lnTo>
                  <a:pt x="1294067" y="648045"/>
                </a:lnTo>
                <a:lnTo>
                  <a:pt x="1294067" y="45"/>
                </a:lnTo>
                <a:lnTo>
                  <a:pt x="1942067" y="45"/>
                </a:lnTo>
                <a:lnTo>
                  <a:pt x="5685585" y="45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                      Insert an image</a:t>
            </a:r>
            <a:endParaRPr kumimoji="1" lang="ja-JP" altLang="en-US" dirty="0"/>
          </a:p>
        </p:txBody>
      </p:sp>
      <p:sp>
        <p:nvSpPr>
          <p:cNvPr id="34" name="図プレースホルダー 33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2520949"/>
            <a:ext cx="9776572" cy="3957682"/>
          </a:xfrm>
          <a:custGeom>
            <a:avLst/>
            <a:gdLst>
              <a:gd name="connsiteX0" fmla="*/ 9128572 w 9776572"/>
              <a:gd name="connsiteY0" fmla="*/ 3309682 h 3957682"/>
              <a:gd name="connsiteX1" fmla="*/ 9776572 w 9776572"/>
              <a:gd name="connsiteY1" fmla="*/ 3309682 h 3957682"/>
              <a:gd name="connsiteX2" fmla="*/ 9776572 w 9776572"/>
              <a:gd name="connsiteY2" fmla="*/ 3957682 h 3957682"/>
              <a:gd name="connsiteX3" fmla="*/ 9128572 w 9776572"/>
              <a:gd name="connsiteY3" fmla="*/ 3957682 h 3957682"/>
              <a:gd name="connsiteX4" fmla="*/ 8480572 w 9776572"/>
              <a:gd name="connsiteY4" fmla="*/ 2661682 h 3957682"/>
              <a:gd name="connsiteX5" fmla="*/ 9128572 w 9776572"/>
              <a:gd name="connsiteY5" fmla="*/ 2661682 h 3957682"/>
              <a:gd name="connsiteX6" fmla="*/ 9128572 w 9776572"/>
              <a:gd name="connsiteY6" fmla="*/ 3309682 h 3957682"/>
              <a:gd name="connsiteX7" fmla="*/ 8480572 w 9776572"/>
              <a:gd name="connsiteY7" fmla="*/ 3309682 h 3957682"/>
              <a:gd name="connsiteX8" fmla="*/ 0 w 9776572"/>
              <a:gd name="connsiteY8" fmla="*/ 0 h 3957682"/>
              <a:gd name="connsiteX9" fmla="*/ 4090987 w 9776572"/>
              <a:gd name="connsiteY9" fmla="*/ 0 h 3957682"/>
              <a:gd name="connsiteX10" fmla="*/ 4090987 w 9776572"/>
              <a:gd name="connsiteY10" fmla="*/ 45 h 3957682"/>
              <a:gd name="connsiteX11" fmla="*/ 7832572 w 9776572"/>
              <a:gd name="connsiteY11" fmla="*/ 45 h 3957682"/>
              <a:gd name="connsiteX12" fmla="*/ 7832572 w 9776572"/>
              <a:gd name="connsiteY12" fmla="*/ 2012050 h 3957682"/>
              <a:gd name="connsiteX13" fmla="*/ 8480572 w 9776572"/>
              <a:gd name="connsiteY13" fmla="*/ 2012050 h 3957682"/>
              <a:gd name="connsiteX14" fmla="*/ 8480572 w 9776572"/>
              <a:gd name="connsiteY14" fmla="*/ 2660050 h 3957682"/>
              <a:gd name="connsiteX15" fmla="*/ 7832572 w 9776572"/>
              <a:gd name="connsiteY15" fmla="*/ 2660050 h 3957682"/>
              <a:gd name="connsiteX16" fmla="*/ 7832572 w 9776572"/>
              <a:gd name="connsiteY16" fmla="*/ 3309682 h 3957682"/>
              <a:gd name="connsiteX17" fmla="*/ 8480572 w 9776572"/>
              <a:gd name="connsiteY17" fmla="*/ 3309682 h 3957682"/>
              <a:gd name="connsiteX18" fmla="*/ 8480572 w 9776572"/>
              <a:gd name="connsiteY18" fmla="*/ 3957682 h 3957682"/>
              <a:gd name="connsiteX19" fmla="*/ 7832572 w 9776572"/>
              <a:gd name="connsiteY19" fmla="*/ 3957682 h 3957682"/>
              <a:gd name="connsiteX20" fmla="*/ 39189 w 9776572"/>
              <a:gd name="connsiteY20" fmla="*/ 3957682 h 3957682"/>
              <a:gd name="connsiteX21" fmla="*/ 39189 w 9776572"/>
              <a:gd name="connsiteY21" fmla="*/ 3957638 h 3957682"/>
              <a:gd name="connsiteX22" fmla="*/ 0 w 9776572"/>
              <a:gd name="connsiteY22" fmla="*/ 3957638 h 395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776572" h="3957682">
                <a:moveTo>
                  <a:pt x="9128572" y="3309682"/>
                </a:moveTo>
                <a:lnTo>
                  <a:pt x="9776572" y="3309682"/>
                </a:lnTo>
                <a:lnTo>
                  <a:pt x="9776572" y="3957682"/>
                </a:lnTo>
                <a:lnTo>
                  <a:pt x="9128572" y="3957682"/>
                </a:lnTo>
                <a:close/>
                <a:moveTo>
                  <a:pt x="8480572" y="2661682"/>
                </a:moveTo>
                <a:lnTo>
                  <a:pt x="9128572" y="2661682"/>
                </a:lnTo>
                <a:lnTo>
                  <a:pt x="9128572" y="3309682"/>
                </a:lnTo>
                <a:lnTo>
                  <a:pt x="8480572" y="3309682"/>
                </a:lnTo>
                <a:close/>
                <a:moveTo>
                  <a:pt x="0" y="0"/>
                </a:moveTo>
                <a:lnTo>
                  <a:pt x="4090987" y="0"/>
                </a:lnTo>
                <a:lnTo>
                  <a:pt x="4090987" y="45"/>
                </a:lnTo>
                <a:lnTo>
                  <a:pt x="7832572" y="45"/>
                </a:lnTo>
                <a:lnTo>
                  <a:pt x="7832572" y="2012050"/>
                </a:lnTo>
                <a:lnTo>
                  <a:pt x="8480572" y="2012050"/>
                </a:lnTo>
                <a:lnTo>
                  <a:pt x="8480572" y="2660050"/>
                </a:lnTo>
                <a:lnTo>
                  <a:pt x="7832572" y="2660050"/>
                </a:lnTo>
                <a:lnTo>
                  <a:pt x="7832572" y="3309682"/>
                </a:lnTo>
                <a:lnTo>
                  <a:pt x="8480572" y="3309682"/>
                </a:lnTo>
                <a:lnTo>
                  <a:pt x="8480572" y="3957682"/>
                </a:lnTo>
                <a:lnTo>
                  <a:pt x="7832572" y="3957682"/>
                </a:lnTo>
                <a:lnTo>
                  <a:pt x="39189" y="3957682"/>
                </a:lnTo>
                <a:lnTo>
                  <a:pt x="39189" y="3957638"/>
                </a:lnTo>
                <a:lnTo>
                  <a:pt x="0" y="39576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351485" y="7642973"/>
            <a:ext cx="6400609" cy="1716691"/>
          </a:xfrm>
        </p:spPr>
        <p:txBody>
          <a:bodyPr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351485" y="6701778"/>
            <a:ext cx="6400609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456909" y="7418818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0408210" y="7642973"/>
            <a:ext cx="6400609" cy="1716691"/>
          </a:xfrm>
        </p:spPr>
        <p:txBody>
          <a:bodyPr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0408210" y="6701778"/>
            <a:ext cx="6400609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0513634" y="7418818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140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Headings &amp; Text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057900" y="3646421"/>
            <a:ext cx="8877300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057900" y="2705226"/>
            <a:ext cx="8877300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6163324" y="3422266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2857481" y="2578957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6057900" y="7054075"/>
            <a:ext cx="8877300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6057900" y="6112880"/>
            <a:ext cx="8877300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6163324" y="6829920"/>
            <a:ext cx="1827899" cy="7200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2857481" y="5986611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7044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13" grpId="0" animBg="1"/>
      <p:bldP spid="1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&amp; Mobole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図プレースホルダー 12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895601"/>
            <a:ext cx="18287642" cy="6359589"/>
          </a:xfrm>
          <a:custGeom>
            <a:avLst/>
            <a:gdLst>
              <a:gd name="connsiteX0" fmla="*/ 1 w 18287642"/>
              <a:gd name="connsiteY0" fmla="*/ 5711589 h 6359589"/>
              <a:gd name="connsiteX1" fmla="*/ 648001 w 18287642"/>
              <a:gd name="connsiteY1" fmla="*/ 5711589 h 6359589"/>
              <a:gd name="connsiteX2" fmla="*/ 648001 w 18287642"/>
              <a:gd name="connsiteY2" fmla="*/ 6359589 h 6359589"/>
              <a:gd name="connsiteX3" fmla="*/ 1 w 18287642"/>
              <a:gd name="connsiteY3" fmla="*/ 6359589 h 6359589"/>
              <a:gd name="connsiteX4" fmla="*/ 648001 w 18287642"/>
              <a:gd name="connsiteY4" fmla="*/ 5063589 h 6359589"/>
              <a:gd name="connsiteX5" fmla="*/ 1296001 w 18287642"/>
              <a:gd name="connsiteY5" fmla="*/ 5063589 h 6359589"/>
              <a:gd name="connsiteX6" fmla="*/ 1296001 w 18287642"/>
              <a:gd name="connsiteY6" fmla="*/ 5711589 h 6359589"/>
              <a:gd name="connsiteX7" fmla="*/ 648001 w 18287642"/>
              <a:gd name="connsiteY7" fmla="*/ 5711589 h 6359589"/>
              <a:gd name="connsiteX8" fmla="*/ 16343642 w 18287642"/>
              <a:gd name="connsiteY8" fmla="*/ 0 h 6359589"/>
              <a:gd name="connsiteX9" fmla="*/ 16991642 w 18287642"/>
              <a:gd name="connsiteY9" fmla="*/ 0 h 6359589"/>
              <a:gd name="connsiteX10" fmla="*/ 16991642 w 18287642"/>
              <a:gd name="connsiteY10" fmla="*/ 2453 h 6359589"/>
              <a:gd name="connsiteX11" fmla="*/ 18287642 w 18287642"/>
              <a:gd name="connsiteY11" fmla="*/ 2453 h 6359589"/>
              <a:gd name="connsiteX12" fmla="*/ 18287642 w 18287642"/>
              <a:gd name="connsiteY12" fmla="*/ 4415589 h 6359589"/>
              <a:gd name="connsiteX13" fmla="*/ 1944001 w 18287642"/>
              <a:gd name="connsiteY13" fmla="*/ 4415589 h 6359589"/>
              <a:gd name="connsiteX14" fmla="*/ 1944001 w 18287642"/>
              <a:gd name="connsiteY14" fmla="*/ 5063589 h 6359589"/>
              <a:gd name="connsiteX15" fmla="*/ 1296001 w 18287642"/>
              <a:gd name="connsiteY15" fmla="*/ 5063589 h 6359589"/>
              <a:gd name="connsiteX16" fmla="*/ 1296001 w 18287642"/>
              <a:gd name="connsiteY16" fmla="*/ 4415589 h 6359589"/>
              <a:gd name="connsiteX17" fmla="*/ 648001 w 18287642"/>
              <a:gd name="connsiteY17" fmla="*/ 4415589 h 6359589"/>
              <a:gd name="connsiteX18" fmla="*/ 648001 w 18287642"/>
              <a:gd name="connsiteY18" fmla="*/ 5063589 h 6359589"/>
              <a:gd name="connsiteX19" fmla="*/ 1 w 18287642"/>
              <a:gd name="connsiteY19" fmla="*/ 5063589 h 6359589"/>
              <a:gd name="connsiteX20" fmla="*/ 1 w 18287642"/>
              <a:gd name="connsiteY20" fmla="*/ 4415589 h 6359589"/>
              <a:gd name="connsiteX21" fmla="*/ 0 w 18287642"/>
              <a:gd name="connsiteY21" fmla="*/ 4415589 h 6359589"/>
              <a:gd name="connsiteX22" fmla="*/ 0 w 18287642"/>
              <a:gd name="connsiteY22" fmla="*/ 2453 h 6359589"/>
              <a:gd name="connsiteX23" fmla="*/ 16343642 w 18287642"/>
              <a:gd name="connsiteY23" fmla="*/ 2453 h 6359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287642" h="6359589">
                <a:moveTo>
                  <a:pt x="1" y="5711589"/>
                </a:moveTo>
                <a:lnTo>
                  <a:pt x="648001" y="5711589"/>
                </a:lnTo>
                <a:lnTo>
                  <a:pt x="648001" y="6359589"/>
                </a:lnTo>
                <a:lnTo>
                  <a:pt x="1" y="6359589"/>
                </a:lnTo>
                <a:close/>
                <a:moveTo>
                  <a:pt x="648001" y="5063589"/>
                </a:moveTo>
                <a:lnTo>
                  <a:pt x="1296001" y="5063589"/>
                </a:lnTo>
                <a:lnTo>
                  <a:pt x="1296001" y="5711589"/>
                </a:lnTo>
                <a:lnTo>
                  <a:pt x="648001" y="5711589"/>
                </a:lnTo>
                <a:close/>
                <a:moveTo>
                  <a:pt x="16343642" y="0"/>
                </a:moveTo>
                <a:lnTo>
                  <a:pt x="16991642" y="0"/>
                </a:lnTo>
                <a:lnTo>
                  <a:pt x="16991642" y="2453"/>
                </a:lnTo>
                <a:lnTo>
                  <a:pt x="18287642" y="2453"/>
                </a:lnTo>
                <a:lnTo>
                  <a:pt x="18287642" y="4415589"/>
                </a:lnTo>
                <a:lnTo>
                  <a:pt x="1944001" y="4415589"/>
                </a:lnTo>
                <a:lnTo>
                  <a:pt x="1944001" y="5063589"/>
                </a:lnTo>
                <a:lnTo>
                  <a:pt x="1296001" y="5063589"/>
                </a:lnTo>
                <a:lnTo>
                  <a:pt x="1296001" y="4415589"/>
                </a:lnTo>
                <a:lnTo>
                  <a:pt x="648001" y="4415589"/>
                </a:lnTo>
                <a:lnTo>
                  <a:pt x="648001" y="5063589"/>
                </a:lnTo>
                <a:lnTo>
                  <a:pt x="1" y="5063589"/>
                </a:lnTo>
                <a:lnTo>
                  <a:pt x="1" y="4415589"/>
                </a:lnTo>
                <a:lnTo>
                  <a:pt x="0" y="4415589"/>
                </a:lnTo>
                <a:lnTo>
                  <a:pt x="0" y="2453"/>
                </a:lnTo>
                <a:lnTo>
                  <a:pt x="16343642" y="245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 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 Insert a wide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387520" y="7535560"/>
            <a:ext cx="11896024" cy="1719629"/>
          </a:xfr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6358977"/>
            <a:ext cx="18287642" cy="943542"/>
          </a:xfrm>
          <a:solidFill>
            <a:schemeClr val="accent1">
              <a:alpha val="50000"/>
            </a:schemeClr>
          </a:solidFill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Bold" panose="020B0804030602030204" pitchFamily="34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3011286" y="1878795"/>
            <a:ext cx="3758481" cy="5440643"/>
          </a:xfrm>
          <a:blipFill>
            <a:blip r:embed="rId2"/>
            <a:srcRect/>
            <a:stretch>
              <a:fillRect t="-2" b="-41147"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25" hasCustomPrompt="1"/>
          </p:nvPr>
        </p:nvSpPr>
        <p:spPr>
          <a:xfrm>
            <a:off x="3289579" y="2858733"/>
            <a:ext cx="3201895" cy="446093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6390747"/>
            <a:ext cx="8363858" cy="882483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5178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2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, Captio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図プレースホルダー 11"/>
          <p:cNvSpPr>
            <a:spLocks noGrp="1"/>
          </p:cNvSpPr>
          <p:nvPr>
            <p:ph type="pic" sz="quarter" idx="18" hasCustomPrompt="1"/>
          </p:nvPr>
        </p:nvSpPr>
        <p:spPr>
          <a:xfrm>
            <a:off x="677134" y="2244696"/>
            <a:ext cx="3178175" cy="5095875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4" name="図プレースホルダー 11"/>
          <p:cNvSpPr>
            <a:spLocks noGrp="1"/>
          </p:cNvSpPr>
          <p:nvPr>
            <p:ph type="pic" sz="quarter" idx="24" hasCustomPrompt="1"/>
          </p:nvPr>
        </p:nvSpPr>
        <p:spPr>
          <a:xfrm>
            <a:off x="7559425" y="2244696"/>
            <a:ext cx="3178175" cy="5095875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7" name="図プレースホルダー 11"/>
          <p:cNvSpPr>
            <a:spLocks noGrp="1"/>
          </p:cNvSpPr>
          <p:nvPr>
            <p:ph type="pic" sz="quarter" idx="27" hasCustomPrompt="1"/>
          </p:nvPr>
        </p:nvSpPr>
        <p:spPr>
          <a:xfrm>
            <a:off x="11000457" y="2244696"/>
            <a:ext cx="3178175" cy="5095875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0" name="図プレースホルダー 11"/>
          <p:cNvSpPr>
            <a:spLocks noGrp="1"/>
          </p:cNvSpPr>
          <p:nvPr>
            <p:ph type="pic" sz="quarter" idx="30" hasCustomPrompt="1"/>
          </p:nvPr>
        </p:nvSpPr>
        <p:spPr>
          <a:xfrm>
            <a:off x="14441489" y="2244696"/>
            <a:ext cx="3178175" cy="5095875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11"/>
          <p:cNvSpPr>
            <a:spLocks noGrp="1"/>
          </p:cNvSpPr>
          <p:nvPr>
            <p:ph type="pic" sz="quarter" idx="21" hasCustomPrompt="1"/>
          </p:nvPr>
        </p:nvSpPr>
        <p:spPr>
          <a:xfrm>
            <a:off x="4118393" y="2244696"/>
            <a:ext cx="3178175" cy="5095875"/>
          </a:xfrm>
          <a:solidFill>
            <a:schemeClr val="tx1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4117939" y="6593539"/>
            <a:ext cx="3178629" cy="747032"/>
          </a:xfrm>
          <a:solidFill>
            <a:schemeClr val="accent2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7558971" y="6593539"/>
            <a:ext cx="3178629" cy="747032"/>
          </a:xfrm>
          <a:solidFill>
            <a:schemeClr val="accent3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000003" y="6593539"/>
            <a:ext cx="3178629" cy="747032"/>
          </a:xfrm>
          <a:solidFill>
            <a:schemeClr val="accent4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441035" y="6593539"/>
            <a:ext cx="3178629" cy="747032"/>
          </a:xfrm>
          <a:solidFill>
            <a:schemeClr val="accent5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76907" y="6593539"/>
            <a:ext cx="3178629" cy="747032"/>
          </a:xfrm>
          <a:solidFill>
            <a:schemeClr val="accent1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464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4" grpId="0" animBg="1"/>
      <p:bldP spid="37" grpId="0" animBg="1"/>
      <p:bldP spid="40" grpId="0" animBg="1"/>
      <p:bldP spid="31" grpId="0" animBg="1"/>
      <p:bldP spid="30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quare Images &amp;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フリーフォーム 50"/>
          <p:cNvSpPr/>
          <p:nvPr userDrawn="1"/>
        </p:nvSpPr>
        <p:spPr>
          <a:xfrm>
            <a:off x="12579336" y="2185597"/>
            <a:ext cx="5364000" cy="3420000"/>
          </a:xfrm>
          <a:custGeom>
            <a:avLst/>
            <a:gdLst>
              <a:gd name="connsiteX0" fmla="*/ 4068000 w 5364000"/>
              <a:gd name="connsiteY0" fmla="*/ 648000 h 3420000"/>
              <a:gd name="connsiteX1" fmla="*/ 4716000 w 5364000"/>
              <a:gd name="connsiteY1" fmla="*/ 648000 h 3420000"/>
              <a:gd name="connsiteX2" fmla="*/ 4716000 w 5364000"/>
              <a:gd name="connsiteY2" fmla="*/ 1296000 h 3420000"/>
              <a:gd name="connsiteX3" fmla="*/ 4068000 w 5364000"/>
              <a:gd name="connsiteY3" fmla="*/ 1296000 h 3420000"/>
              <a:gd name="connsiteX4" fmla="*/ 4716000 w 5364000"/>
              <a:gd name="connsiteY4" fmla="*/ 0 h 3420000"/>
              <a:gd name="connsiteX5" fmla="*/ 5364000 w 5364000"/>
              <a:gd name="connsiteY5" fmla="*/ 0 h 3420000"/>
              <a:gd name="connsiteX6" fmla="*/ 5364000 w 5364000"/>
              <a:gd name="connsiteY6" fmla="*/ 648000 h 3420000"/>
              <a:gd name="connsiteX7" fmla="*/ 4716000 w 5364000"/>
              <a:gd name="connsiteY7" fmla="*/ 648000 h 3420000"/>
              <a:gd name="connsiteX8" fmla="*/ 0 w 5364000"/>
              <a:gd name="connsiteY8" fmla="*/ 0 h 3420000"/>
              <a:gd name="connsiteX9" fmla="*/ 3420000 w 5364000"/>
              <a:gd name="connsiteY9" fmla="*/ 0 h 3420000"/>
              <a:gd name="connsiteX10" fmla="*/ 4068000 w 5364000"/>
              <a:gd name="connsiteY10" fmla="*/ 0 h 3420000"/>
              <a:gd name="connsiteX11" fmla="*/ 4068000 w 5364000"/>
              <a:gd name="connsiteY11" fmla="*/ 648000 h 3420000"/>
              <a:gd name="connsiteX12" fmla="*/ 3420000 w 5364000"/>
              <a:gd name="connsiteY12" fmla="*/ 648000 h 3420000"/>
              <a:gd name="connsiteX13" fmla="*/ 3420000 w 5364000"/>
              <a:gd name="connsiteY13" fmla="*/ 1296000 h 3420000"/>
              <a:gd name="connsiteX14" fmla="*/ 4068000 w 5364000"/>
              <a:gd name="connsiteY14" fmla="*/ 1296000 h 3420000"/>
              <a:gd name="connsiteX15" fmla="*/ 4068000 w 5364000"/>
              <a:gd name="connsiteY15" fmla="*/ 1944000 h 3420000"/>
              <a:gd name="connsiteX16" fmla="*/ 3420000 w 5364000"/>
              <a:gd name="connsiteY16" fmla="*/ 1944000 h 3420000"/>
              <a:gd name="connsiteX17" fmla="*/ 3420000 w 5364000"/>
              <a:gd name="connsiteY17" fmla="*/ 3420000 h 3420000"/>
              <a:gd name="connsiteX18" fmla="*/ 0 w 5364000"/>
              <a:gd name="connsiteY1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4068000" y="648000"/>
                </a:moveTo>
                <a:lnTo>
                  <a:pt x="4716000" y="648000"/>
                </a:lnTo>
                <a:lnTo>
                  <a:pt x="4716000" y="1296000"/>
                </a:lnTo>
                <a:lnTo>
                  <a:pt x="4068000" y="1296000"/>
                </a:lnTo>
                <a:close/>
                <a:moveTo>
                  <a:pt x="4716000" y="0"/>
                </a:moveTo>
                <a:lnTo>
                  <a:pt x="5364000" y="0"/>
                </a:lnTo>
                <a:lnTo>
                  <a:pt x="5364000" y="648000"/>
                </a:lnTo>
                <a:lnTo>
                  <a:pt x="4716000" y="648000"/>
                </a:lnTo>
                <a:close/>
                <a:moveTo>
                  <a:pt x="0" y="0"/>
                </a:moveTo>
                <a:lnTo>
                  <a:pt x="3420000" y="0"/>
                </a:lnTo>
                <a:lnTo>
                  <a:pt x="4068000" y="0"/>
                </a:lnTo>
                <a:lnTo>
                  <a:pt x="4068000" y="648000"/>
                </a:lnTo>
                <a:lnTo>
                  <a:pt x="3420000" y="648000"/>
                </a:lnTo>
                <a:lnTo>
                  <a:pt x="3420000" y="1296000"/>
                </a:lnTo>
                <a:lnTo>
                  <a:pt x="4068000" y="1296000"/>
                </a:lnTo>
                <a:lnTo>
                  <a:pt x="4068000" y="1944000"/>
                </a:lnTo>
                <a:lnTo>
                  <a:pt x="3420000" y="1944000"/>
                </a:lnTo>
                <a:lnTo>
                  <a:pt x="3420000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5739336" y="2185597"/>
            <a:ext cx="3420000" cy="34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図プレースホルダー 28"/>
          <p:cNvSpPr>
            <a:spLocks noGrp="1"/>
          </p:cNvSpPr>
          <p:nvPr>
            <p:ph type="pic" sz="quarter" idx="12" hasCustomPrompt="1"/>
          </p:nvPr>
        </p:nvSpPr>
        <p:spPr>
          <a:xfrm>
            <a:off x="231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6" name="フリーフォーム 55"/>
          <p:cNvSpPr/>
          <p:nvPr userDrawn="1"/>
        </p:nvSpPr>
        <p:spPr>
          <a:xfrm>
            <a:off x="375336" y="5605597"/>
            <a:ext cx="5364000" cy="3420000"/>
          </a:xfrm>
          <a:custGeom>
            <a:avLst/>
            <a:gdLst>
              <a:gd name="connsiteX0" fmla="*/ 0 w 5364000"/>
              <a:gd name="connsiteY0" fmla="*/ 2767393 h 3420000"/>
              <a:gd name="connsiteX1" fmla="*/ 648000 w 5364000"/>
              <a:gd name="connsiteY1" fmla="*/ 2767393 h 3420000"/>
              <a:gd name="connsiteX2" fmla="*/ 648000 w 5364000"/>
              <a:gd name="connsiteY2" fmla="*/ 3415393 h 3420000"/>
              <a:gd name="connsiteX3" fmla="*/ 0 w 5364000"/>
              <a:gd name="connsiteY3" fmla="*/ 3415393 h 3420000"/>
              <a:gd name="connsiteX4" fmla="*/ 648000 w 5364000"/>
              <a:gd name="connsiteY4" fmla="*/ 2124000 h 3420000"/>
              <a:gd name="connsiteX5" fmla="*/ 1296000 w 5364000"/>
              <a:gd name="connsiteY5" fmla="*/ 2124000 h 3420000"/>
              <a:gd name="connsiteX6" fmla="*/ 1296000 w 5364000"/>
              <a:gd name="connsiteY6" fmla="*/ 2772000 h 3420000"/>
              <a:gd name="connsiteX7" fmla="*/ 648000 w 5364000"/>
              <a:gd name="connsiteY7" fmla="*/ 2772000 h 3420000"/>
              <a:gd name="connsiteX8" fmla="*/ 1944000 w 5364000"/>
              <a:gd name="connsiteY8" fmla="*/ 0 h 3420000"/>
              <a:gd name="connsiteX9" fmla="*/ 5364000 w 5364000"/>
              <a:gd name="connsiteY9" fmla="*/ 0 h 3420000"/>
              <a:gd name="connsiteX10" fmla="*/ 5364000 w 5364000"/>
              <a:gd name="connsiteY10" fmla="*/ 3420000 h 3420000"/>
              <a:gd name="connsiteX11" fmla="*/ 1944000 w 5364000"/>
              <a:gd name="connsiteY11" fmla="*/ 3420000 h 3420000"/>
              <a:gd name="connsiteX12" fmla="*/ 1296000 w 5364000"/>
              <a:gd name="connsiteY12" fmla="*/ 3420000 h 3420000"/>
              <a:gd name="connsiteX13" fmla="*/ 1296000 w 5364000"/>
              <a:gd name="connsiteY13" fmla="*/ 2772000 h 3420000"/>
              <a:gd name="connsiteX14" fmla="*/ 1944000 w 5364000"/>
              <a:gd name="connsiteY14" fmla="*/ 2772000 h 3420000"/>
              <a:gd name="connsiteX15" fmla="*/ 1944000 w 5364000"/>
              <a:gd name="connsiteY15" fmla="*/ 2124000 h 3420000"/>
              <a:gd name="connsiteX16" fmla="*/ 1296000 w 5364000"/>
              <a:gd name="connsiteY16" fmla="*/ 2124000 h 3420000"/>
              <a:gd name="connsiteX17" fmla="*/ 1296000 w 5364000"/>
              <a:gd name="connsiteY17" fmla="*/ 1476000 h 3420000"/>
              <a:gd name="connsiteX18" fmla="*/ 1944000 w 5364000"/>
              <a:gd name="connsiteY18" fmla="*/ 1476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0" y="2767393"/>
                </a:moveTo>
                <a:lnTo>
                  <a:pt x="648000" y="2767393"/>
                </a:lnTo>
                <a:lnTo>
                  <a:pt x="648000" y="3415393"/>
                </a:lnTo>
                <a:lnTo>
                  <a:pt x="0" y="3415393"/>
                </a:lnTo>
                <a:close/>
                <a:moveTo>
                  <a:pt x="648000" y="2124000"/>
                </a:moveTo>
                <a:lnTo>
                  <a:pt x="1296000" y="2124000"/>
                </a:lnTo>
                <a:lnTo>
                  <a:pt x="1296000" y="2772000"/>
                </a:lnTo>
                <a:lnTo>
                  <a:pt x="648000" y="2772000"/>
                </a:lnTo>
                <a:close/>
                <a:moveTo>
                  <a:pt x="1944000" y="0"/>
                </a:moveTo>
                <a:lnTo>
                  <a:pt x="5364000" y="0"/>
                </a:lnTo>
                <a:lnTo>
                  <a:pt x="5364000" y="3420000"/>
                </a:lnTo>
                <a:lnTo>
                  <a:pt x="1944000" y="3420000"/>
                </a:lnTo>
                <a:lnTo>
                  <a:pt x="1296000" y="3420000"/>
                </a:lnTo>
                <a:lnTo>
                  <a:pt x="1296000" y="2772000"/>
                </a:lnTo>
                <a:lnTo>
                  <a:pt x="1944000" y="2772000"/>
                </a:lnTo>
                <a:lnTo>
                  <a:pt x="1944000" y="2124000"/>
                </a:lnTo>
                <a:lnTo>
                  <a:pt x="1296000" y="2124000"/>
                </a:lnTo>
                <a:lnTo>
                  <a:pt x="1296000" y="1476000"/>
                </a:lnTo>
                <a:lnTo>
                  <a:pt x="1944000" y="1476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13" hasCustomPrompt="1"/>
          </p:nvPr>
        </p:nvSpPr>
        <p:spPr>
          <a:xfrm>
            <a:off x="542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5" name="図プレースホルダー 34"/>
          <p:cNvSpPr>
            <a:spLocks noGrp="1"/>
          </p:cNvSpPr>
          <p:nvPr>
            <p:ph type="pic" sz="quarter" idx="14" hasCustomPrompt="1"/>
          </p:nvPr>
        </p:nvSpPr>
        <p:spPr>
          <a:xfrm>
            <a:off x="915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9159336" y="5605597"/>
            <a:ext cx="3420000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41"/>
          <p:cNvSpPr>
            <a:spLocks noGrp="1"/>
          </p:cNvSpPr>
          <p:nvPr>
            <p:ph type="pic" sz="quarter" idx="15" hasCustomPrompt="1"/>
          </p:nvPr>
        </p:nvSpPr>
        <p:spPr>
          <a:xfrm>
            <a:off x="1226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29340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882017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53746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9415462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680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" grpId="0" animBg="1"/>
      <p:bldP spid="29" grpId="0" animBg="1"/>
      <p:bldP spid="56" grpId="0" animBg="1"/>
      <p:bldP spid="25" grpId="0" animBg="1"/>
      <p:bldP spid="35" grpId="0" animBg="1"/>
      <p:bldP spid="38" grpId="0" animBg="1"/>
      <p:bldP spid="42" grpId="0" animBg="1"/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quare Images &amp; Descriptions + 1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フリーフォーム 18"/>
          <p:cNvSpPr/>
          <p:nvPr userDrawn="1"/>
        </p:nvSpPr>
        <p:spPr>
          <a:xfrm>
            <a:off x="375336" y="5605597"/>
            <a:ext cx="5364000" cy="3420000"/>
          </a:xfrm>
          <a:custGeom>
            <a:avLst/>
            <a:gdLst>
              <a:gd name="connsiteX0" fmla="*/ 0 w 5364000"/>
              <a:gd name="connsiteY0" fmla="*/ 2767393 h 3420000"/>
              <a:gd name="connsiteX1" fmla="*/ 648000 w 5364000"/>
              <a:gd name="connsiteY1" fmla="*/ 2767393 h 3420000"/>
              <a:gd name="connsiteX2" fmla="*/ 648000 w 5364000"/>
              <a:gd name="connsiteY2" fmla="*/ 3415393 h 3420000"/>
              <a:gd name="connsiteX3" fmla="*/ 0 w 5364000"/>
              <a:gd name="connsiteY3" fmla="*/ 3415393 h 3420000"/>
              <a:gd name="connsiteX4" fmla="*/ 648000 w 5364000"/>
              <a:gd name="connsiteY4" fmla="*/ 2124000 h 3420000"/>
              <a:gd name="connsiteX5" fmla="*/ 1296000 w 5364000"/>
              <a:gd name="connsiteY5" fmla="*/ 2124000 h 3420000"/>
              <a:gd name="connsiteX6" fmla="*/ 1296000 w 5364000"/>
              <a:gd name="connsiteY6" fmla="*/ 2772000 h 3420000"/>
              <a:gd name="connsiteX7" fmla="*/ 648000 w 5364000"/>
              <a:gd name="connsiteY7" fmla="*/ 2772000 h 3420000"/>
              <a:gd name="connsiteX8" fmla="*/ 1944000 w 5364000"/>
              <a:gd name="connsiteY8" fmla="*/ 0 h 3420000"/>
              <a:gd name="connsiteX9" fmla="*/ 5364000 w 5364000"/>
              <a:gd name="connsiteY9" fmla="*/ 0 h 3420000"/>
              <a:gd name="connsiteX10" fmla="*/ 5364000 w 5364000"/>
              <a:gd name="connsiteY10" fmla="*/ 3420000 h 3420000"/>
              <a:gd name="connsiteX11" fmla="*/ 1944000 w 5364000"/>
              <a:gd name="connsiteY11" fmla="*/ 3420000 h 3420000"/>
              <a:gd name="connsiteX12" fmla="*/ 1296000 w 5364000"/>
              <a:gd name="connsiteY12" fmla="*/ 3420000 h 3420000"/>
              <a:gd name="connsiteX13" fmla="*/ 1296000 w 5364000"/>
              <a:gd name="connsiteY13" fmla="*/ 2772000 h 3420000"/>
              <a:gd name="connsiteX14" fmla="*/ 1944000 w 5364000"/>
              <a:gd name="connsiteY14" fmla="*/ 2772000 h 3420000"/>
              <a:gd name="connsiteX15" fmla="*/ 1944000 w 5364000"/>
              <a:gd name="connsiteY15" fmla="*/ 2124000 h 3420000"/>
              <a:gd name="connsiteX16" fmla="*/ 1296000 w 5364000"/>
              <a:gd name="connsiteY16" fmla="*/ 2124000 h 3420000"/>
              <a:gd name="connsiteX17" fmla="*/ 1296000 w 5364000"/>
              <a:gd name="connsiteY17" fmla="*/ 1476000 h 3420000"/>
              <a:gd name="connsiteX18" fmla="*/ 1944000 w 5364000"/>
              <a:gd name="connsiteY18" fmla="*/ 1476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0" y="2767393"/>
                </a:moveTo>
                <a:lnTo>
                  <a:pt x="648000" y="2767393"/>
                </a:lnTo>
                <a:lnTo>
                  <a:pt x="648000" y="3415393"/>
                </a:lnTo>
                <a:lnTo>
                  <a:pt x="0" y="3415393"/>
                </a:lnTo>
                <a:close/>
                <a:moveTo>
                  <a:pt x="648000" y="2124000"/>
                </a:moveTo>
                <a:lnTo>
                  <a:pt x="1296000" y="2124000"/>
                </a:lnTo>
                <a:lnTo>
                  <a:pt x="1296000" y="2772000"/>
                </a:lnTo>
                <a:lnTo>
                  <a:pt x="648000" y="2772000"/>
                </a:lnTo>
                <a:close/>
                <a:moveTo>
                  <a:pt x="1944000" y="0"/>
                </a:moveTo>
                <a:lnTo>
                  <a:pt x="5364000" y="0"/>
                </a:lnTo>
                <a:lnTo>
                  <a:pt x="5364000" y="3420000"/>
                </a:lnTo>
                <a:lnTo>
                  <a:pt x="1944000" y="3420000"/>
                </a:lnTo>
                <a:lnTo>
                  <a:pt x="1296000" y="3420000"/>
                </a:lnTo>
                <a:lnTo>
                  <a:pt x="1296000" y="2772000"/>
                </a:lnTo>
                <a:lnTo>
                  <a:pt x="1944000" y="2772000"/>
                </a:lnTo>
                <a:lnTo>
                  <a:pt x="1944000" y="2124000"/>
                </a:lnTo>
                <a:lnTo>
                  <a:pt x="1296000" y="2124000"/>
                </a:lnTo>
                <a:lnTo>
                  <a:pt x="1296000" y="1476000"/>
                </a:lnTo>
                <a:lnTo>
                  <a:pt x="1944000" y="1476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5739336" y="2185597"/>
            <a:ext cx="3420000" cy="34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図プレースホルダー 28"/>
          <p:cNvSpPr>
            <a:spLocks noGrp="1"/>
          </p:cNvSpPr>
          <p:nvPr>
            <p:ph type="pic" sz="quarter" idx="12" hasCustomPrompt="1"/>
          </p:nvPr>
        </p:nvSpPr>
        <p:spPr>
          <a:xfrm>
            <a:off x="231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13" hasCustomPrompt="1"/>
          </p:nvPr>
        </p:nvSpPr>
        <p:spPr>
          <a:xfrm>
            <a:off x="542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29340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53746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9159875" y="2185329"/>
            <a:ext cx="8782949" cy="6839609"/>
          </a:xfrm>
          <a:custGeom>
            <a:avLst/>
            <a:gdLst>
              <a:gd name="connsiteX0" fmla="*/ 7486950 w 8782949"/>
              <a:gd name="connsiteY0" fmla="*/ 648000 h 6839609"/>
              <a:gd name="connsiteX1" fmla="*/ 8134949 w 8782949"/>
              <a:gd name="connsiteY1" fmla="*/ 648000 h 6839609"/>
              <a:gd name="connsiteX2" fmla="*/ 8134949 w 8782949"/>
              <a:gd name="connsiteY2" fmla="*/ 1296000 h 6839609"/>
              <a:gd name="connsiteX3" fmla="*/ 7486950 w 8782949"/>
              <a:gd name="connsiteY3" fmla="*/ 1296000 h 6839609"/>
              <a:gd name="connsiteX4" fmla="*/ 8134949 w 8782949"/>
              <a:gd name="connsiteY4" fmla="*/ 0 h 6839609"/>
              <a:gd name="connsiteX5" fmla="*/ 8782949 w 8782949"/>
              <a:gd name="connsiteY5" fmla="*/ 0 h 6839609"/>
              <a:gd name="connsiteX6" fmla="*/ 8782949 w 8782949"/>
              <a:gd name="connsiteY6" fmla="*/ 648000 h 6839609"/>
              <a:gd name="connsiteX7" fmla="*/ 8134949 w 8782949"/>
              <a:gd name="connsiteY7" fmla="*/ 648000 h 6839609"/>
              <a:gd name="connsiteX8" fmla="*/ 6838950 w 8782949"/>
              <a:gd name="connsiteY8" fmla="*/ 0 h 6839609"/>
              <a:gd name="connsiteX9" fmla="*/ 7486950 w 8782949"/>
              <a:gd name="connsiteY9" fmla="*/ 0 h 6839609"/>
              <a:gd name="connsiteX10" fmla="*/ 7486950 w 8782949"/>
              <a:gd name="connsiteY10" fmla="*/ 648000 h 6839609"/>
              <a:gd name="connsiteX11" fmla="*/ 6838950 w 8782949"/>
              <a:gd name="connsiteY11" fmla="*/ 648000 h 6839609"/>
              <a:gd name="connsiteX12" fmla="*/ 6838950 w 8782949"/>
              <a:gd name="connsiteY12" fmla="*/ 1296000 h 6839609"/>
              <a:gd name="connsiteX13" fmla="*/ 7486950 w 8782949"/>
              <a:gd name="connsiteY13" fmla="*/ 1296000 h 6839609"/>
              <a:gd name="connsiteX14" fmla="*/ 7486950 w 8782949"/>
              <a:gd name="connsiteY14" fmla="*/ 1944000 h 6839609"/>
              <a:gd name="connsiteX15" fmla="*/ 6838950 w 8782949"/>
              <a:gd name="connsiteY15" fmla="*/ 1944000 h 6839609"/>
              <a:gd name="connsiteX16" fmla="*/ 6838950 w 8782949"/>
              <a:gd name="connsiteY16" fmla="*/ 6839609 h 6839609"/>
              <a:gd name="connsiteX17" fmla="*/ 0 w 8782949"/>
              <a:gd name="connsiteY17" fmla="*/ 6839609 h 6839609"/>
              <a:gd name="connsiteX18" fmla="*/ 0 w 8782949"/>
              <a:gd name="connsiteY18" fmla="*/ 659 h 6839609"/>
              <a:gd name="connsiteX19" fmla="*/ 6838950 w 8782949"/>
              <a:gd name="connsiteY19" fmla="*/ 659 h 6839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82949" h="6839609">
                <a:moveTo>
                  <a:pt x="7486950" y="648000"/>
                </a:moveTo>
                <a:lnTo>
                  <a:pt x="8134949" y="648000"/>
                </a:lnTo>
                <a:lnTo>
                  <a:pt x="8134949" y="1296000"/>
                </a:lnTo>
                <a:lnTo>
                  <a:pt x="7486950" y="1296000"/>
                </a:lnTo>
                <a:close/>
                <a:moveTo>
                  <a:pt x="8134949" y="0"/>
                </a:moveTo>
                <a:lnTo>
                  <a:pt x="8782949" y="0"/>
                </a:lnTo>
                <a:lnTo>
                  <a:pt x="8782949" y="648000"/>
                </a:lnTo>
                <a:lnTo>
                  <a:pt x="8134949" y="648000"/>
                </a:lnTo>
                <a:close/>
                <a:moveTo>
                  <a:pt x="6838950" y="0"/>
                </a:moveTo>
                <a:lnTo>
                  <a:pt x="7486950" y="0"/>
                </a:lnTo>
                <a:lnTo>
                  <a:pt x="7486950" y="648000"/>
                </a:lnTo>
                <a:lnTo>
                  <a:pt x="6838950" y="648000"/>
                </a:lnTo>
                <a:lnTo>
                  <a:pt x="6838950" y="1296000"/>
                </a:lnTo>
                <a:lnTo>
                  <a:pt x="7486950" y="1296000"/>
                </a:lnTo>
                <a:lnTo>
                  <a:pt x="7486950" y="1944000"/>
                </a:lnTo>
                <a:lnTo>
                  <a:pt x="6838950" y="1944000"/>
                </a:lnTo>
                <a:lnTo>
                  <a:pt x="6838950" y="6839609"/>
                </a:lnTo>
                <a:lnTo>
                  <a:pt x="0" y="6839609"/>
                </a:lnTo>
                <a:lnTo>
                  <a:pt x="0" y="659"/>
                </a:lnTo>
                <a:lnTo>
                  <a:pt x="6838950" y="65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3210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7" grpId="0" animBg="1"/>
      <p:bldP spid="29" grpId="0" animBg="1"/>
      <p:bldP spid="25" grpId="0" animBg="1"/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7395028" y="6084867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7395027" y="6084867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057648" y="7738943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057648" y="6885536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12163071" y="7602576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673767" y="7717604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673767" y="6864197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4297029" y="75812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2057648" y="5507500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2057648" y="4654093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12163071" y="537113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673767" y="5486161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673767" y="4632754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4297029" y="5349794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057648" y="3250892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057648" y="2397485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6" name="正方形/長方形 45"/>
          <p:cNvSpPr/>
          <p:nvPr userDrawn="1"/>
        </p:nvSpPr>
        <p:spPr>
          <a:xfrm>
            <a:off x="12163071" y="3114525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673767" y="3250892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673767" y="2397485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4297029" y="3114525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10" name="直線コネクタ 9"/>
          <p:cNvCxnSpPr>
            <a:endCxn id="23" idx="1"/>
          </p:cNvCxnSpPr>
          <p:nvPr userDrawn="1"/>
        </p:nvCxnSpPr>
        <p:spPr>
          <a:xfrm flipV="1">
            <a:off x="11180893" y="7259052"/>
            <a:ext cx="876755" cy="521405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26" idx="3"/>
          </p:cNvCxnSpPr>
          <p:nvPr userDrawn="1"/>
        </p:nvCxnSpPr>
        <p:spPr>
          <a:xfrm flipV="1">
            <a:off x="6230351" y="7046287"/>
            <a:ext cx="732789" cy="19142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コネクタ 9"/>
          <p:cNvCxnSpPr>
            <a:stCxn id="54" idx="2"/>
            <a:endCxn id="42" idx="3"/>
          </p:cNvCxnSpPr>
          <p:nvPr userDrawn="1"/>
        </p:nvCxnSpPr>
        <p:spPr>
          <a:xfrm rot="10800000">
            <a:off x="6230352" y="5006271"/>
            <a:ext cx="732789" cy="426159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9"/>
          <p:cNvCxnSpPr>
            <a:stCxn id="51" idx="3"/>
            <a:endCxn id="56" idx="2"/>
          </p:cNvCxnSpPr>
          <p:nvPr userDrawn="1"/>
        </p:nvCxnSpPr>
        <p:spPr>
          <a:xfrm>
            <a:off x="6230351" y="2771001"/>
            <a:ext cx="732789" cy="104757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コネクタ 9"/>
          <p:cNvCxnSpPr>
            <a:stCxn id="53" idx="6"/>
            <a:endCxn id="32" idx="1"/>
          </p:cNvCxnSpPr>
          <p:nvPr userDrawn="1"/>
        </p:nvCxnSpPr>
        <p:spPr>
          <a:xfrm flipV="1">
            <a:off x="11180893" y="5027609"/>
            <a:ext cx="876755" cy="116536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9"/>
          <p:cNvCxnSpPr>
            <a:stCxn id="55" idx="6"/>
            <a:endCxn id="45" idx="1"/>
          </p:cNvCxnSpPr>
          <p:nvPr userDrawn="1"/>
        </p:nvCxnSpPr>
        <p:spPr>
          <a:xfrm flipV="1">
            <a:off x="11180893" y="2771001"/>
            <a:ext cx="876755" cy="183448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楕円 5"/>
          <p:cNvSpPr/>
          <p:nvPr userDrawn="1"/>
        </p:nvSpPr>
        <p:spPr>
          <a:xfrm>
            <a:off x="6963140" y="6902325"/>
            <a:ext cx="287924" cy="287924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楕円 52"/>
          <p:cNvSpPr/>
          <p:nvPr userDrawn="1"/>
        </p:nvSpPr>
        <p:spPr>
          <a:xfrm>
            <a:off x="10892969" y="6049009"/>
            <a:ext cx="287924" cy="287924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/>
          <p:cNvSpPr/>
          <p:nvPr userDrawn="1"/>
        </p:nvSpPr>
        <p:spPr>
          <a:xfrm>
            <a:off x="6963140" y="5288467"/>
            <a:ext cx="287924" cy="287924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楕円 54"/>
          <p:cNvSpPr/>
          <p:nvPr userDrawn="1"/>
        </p:nvSpPr>
        <p:spPr>
          <a:xfrm>
            <a:off x="10892969" y="4461522"/>
            <a:ext cx="287924" cy="287924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/>
          <p:cNvSpPr/>
          <p:nvPr userDrawn="1"/>
        </p:nvSpPr>
        <p:spPr>
          <a:xfrm>
            <a:off x="6963140" y="3674609"/>
            <a:ext cx="287924" cy="287924"/>
          </a:xfrm>
          <a:prstGeom prst="ellipse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/>
          <p:cNvSpPr/>
          <p:nvPr userDrawn="1"/>
        </p:nvSpPr>
        <p:spPr>
          <a:xfrm>
            <a:off x="10892969" y="7636495"/>
            <a:ext cx="287924" cy="287924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927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850"/>
                            </p:stCondLst>
                            <p:childTnLst>
                              <p:par>
                                <p:cTn id="51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07918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6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1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00"/>
                            </p:stCondLst>
                            <p:childTnLst>
                              <p:par>
                                <p:cTn id="6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700"/>
                            </p:stCondLst>
                            <p:childTnLst>
                              <p:par>
                                <p:cTn id="75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15296 " pathEditMode="relative" rAng="0" ptsTypes="AA"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4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95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450"/>
                            </p:stCondLst>
                            <p:childTnLst>
                              <p:par>
                                <p:cTn id="8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05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550"/>
                            </p:stCondLst>
                            <p:childTnLst>
                              <p:par>
                                <p:cTn id="99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22843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4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3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800"/>
                            </p:stCondLst>
                            <p:childTnLst>
                              <p:par>
                                <p:cTn id="10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30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900"/>
                            </p:stCondLst>
                            <p:childTnLst>
                              <p:par>
                                <p:cTn id="1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400"/>
                            </p:stCondLst>
                            <p:childTnLst>
                              <p:par>
                                <p:cTn id="123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30622 " pathEditMode="relative" rAng="0" ptsTypes="AA">
                                      <p:cBhvr>
                                        <p:cTn id="1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3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31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365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4150"/>
                            </p:stCondLst>
                            <p:childTnLst>
                              <p:par>
                                <p:cTn id="1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4750"/>
                            </p:stCondLst>
                            <p:childTnLst>
                              <p:par>
                                <p:cTn id="1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5250"/>
                            </p:stCondLst>
                            <p:childTnLst>
                              <p:par>
                                <p:cTn id="147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38201 " pathEditMode="relative" rAng="0" ptsTypes="AA">
                                      <p:cBhvr>
                                        <p:cTn id="1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5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7600"/>
                            </p:stCondLst>
                            <p:childTnLst>
                              <p:par>
                                <p:cTn id="1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animBg="1"/>
      <p:bldP spid="50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6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  <p:extLst mod="1"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/楕円 4"/>
          <p:cNvSpPr/>
          <p:nvPr userDrawn="1"/>
        </p:nvSpPr>
        <p:spPr>
          <a:xfrm>
            <a:off x="7687620" y="5855660"/>
            <a:ext cx="2947208" cy="295143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8543925" y="6731302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771523" y="5928642"/>
            <a:ext cx="1919703" cy="2519851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円/楕円 4"/>
          <p:cNvSpPr/>
          <p:nvPr userDrawn="1"/>
        </p:nvSpPr>
        <p:spPr>
          <a:xfrm>
            <a:off x="7687620" y="4267518"/>
            <a:ext cx="2947208" cy="295143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図プレースホルダー 7"/>
          <p:cNvSpPr>
            <a:spLocks noGrp="1"/>
          </p:cNvSpPr>
          <p:nvPr>
            <p:ph type="pic" sz="quarter" idx="13" hasCustomPrompt="1"/>
          </p:nvPr>
        </p:nvSpPr>
        <p:spPr>
          <a:xfrm>
            <a:off x="8543925" y="5143160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正方形/長方形 63"/>
          <p:cNvSpPr/>
          <p:nvPr userDrawn="1"/>
        </p:nvSpPr>
        <p:spPr>
          <a:xfrm>
            <a:off x="8756024" y="4354634"/>
            <a:ext cx="1919703" cy="2519851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円/楕円 4"/>
          <p:cNvSpPr/>
          <p:nvPr userDrawn="1"/>
        </p:nvSpPr>
        <p:spPr>
          <a:xfrm>
            <a:off x="7670396" y="2617537"/>
            <a:ext cx="2947208" cy="295143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図プレースホルダー 7"/>
          <p:cNvSpPr>
            <a:spLocks noGrp="1"/>
          </p:cNvSpPr>
          <p:nvPr>
            <p:ph type="pic" sz="quarter" idx="14" hasCustomPrompt="1"/>
          </p:nvPr>
        </p:nvSpPr>
        <p:spPr>
          <a:xfrm>
            <a:off x="8526701" y="3493179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2437" y="7234684"/>
            <a:ext cx="5827206" cy="179823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52437" y="6245363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4821646" y="701052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542805" y="5420714"/>
            <a:ext cx="5827206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542805" y="4431393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11650302" y="519655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952437" y="3712889"/>
            <a:ext cx="5827206" cy="179823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952437" y="2723568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4821646" y="348873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522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750"/>
                            </p:stCondLst>
                            <p:childTnLst>
                              <p:par>
                                <p:cTn id="56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750"/>
                            </p:stCondLst>
                            <p:childTnLst>
                              <p:par>
                                <p:cTn id="7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25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8" grpId="0"/>
      <p:bldP spid="9" grpId="0" animBg="1"/>
      <p:bldP spid="9" grpId="1" animBg="1"/>
      <p:bldP spid="48" grpId="0" animBg="1"/>
      <p:bldP spid="49" grpId="0"/>
      <p:bldP spid="64" grpId="0" animBg="1"/>
      <p:bldP spid="64" grpId="1" animBg="1"/>
      <p:bldP spid="58" grpId="0" animBg="1"/>
      <p:bldP spid="62" grpId="0"/>
      <p:bldP spid="6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animBg="1"/>
      <p:bldP spid="6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animBg="1"/>
      <p:bldP spid="7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</p:bldLst>
  </p:timing>
  <p:extLst mod="1">
    <p:ext uri="{DCECCB84-F9BA-43D5-87BE-67443E8EF086}">
      <p15:sldGuideLst xmlns:p15="http://schemas.microsoft.com/office/powerpoint/2012/main">
        <p15:guide id="1" orient="horz" pos="3262" userDrawn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円/楕円 4"/>
          <p:cNvSpPr/>
          <p:nvPr userDrawn="1"/>
        </p:nvSpPr>
        <p:spPr>
          <a:xfrm rot="5400000">
            <a:off x="6736438" y="3234592"/>
            <a:ext cx="2284254" cy="2287530"/>
          </a:xfrm>
          <a:prstGeom prst="snip1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25891" y="3459174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3540" y="3992992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3540" y="3003671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4412749" y="3768837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877319" y="3992992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877319" y="3003671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11984816" y="37688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536802" y="6753752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536802" y="5764431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4406011" y="6529597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1877319" y="6753752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1877319" y="5764431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7" name="正方形/長方形 46"/>
          <p:cNvSpPr/>
          <p:nvPr userDrawn="1"/>
        </p:nvSpPr>
        <p:spPr>
          <a:xfrm>
            <a:off x="11984816" y="6529597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17" name="円/楕円 4"/>
          <p:cNvSpPr/>
          <p:nvPr userDrawn="1"/>
        </p:nvSpPr>
        <p:spPr>
          <a:xfrm rot="10800000">
            <a:off x="9267916" y="3232954"/>
            <a:ext cx="2284254" cy="2287530"/>
          </a:xfrm>
          <a:prstGeom prst="snip1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9593065" y="3459174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6736438" y="5764432"/>
            <a:ext cx="2284254" cy="2287530"/>
          </a:xfrm>
          <a:prstGeom prst="snip1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25891" y="5970306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0" name="円/楕円 4"/>
          <p:cNvSpPr/>
          <p:nvPr userDrawn="1"/>
        </p:nvSpPr>
        <p:spPr>
          <a:xfrm rot="16200000">
            <a:off x="9266278" y="5762794"/>
            <a:ext cx="2284254" cy="2287530"/>
          </a:xfrm>
          <a:prstGeom prst="snip1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9593065" y="5970306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6296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9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9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250"/>
                            </p:stCondLst>
                            <p:childTnLst>
                              <p:par>
                                <p:cTn id="8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0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500"/>
                            </p:stCondLst>
                            <p:childTnLst>
                              <p:par>
                                <p:cTn id="99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25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750"/>
                            </p:stCondLst>
                            <p:childTnLst>
                              <p:par>
                                <p:cTn id="11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500"/>
                            </p:stCondLst>
                            <p:childTnLst>
                              <p:par>
                                <p:cTn id="1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750"/>
                            </p:stCondLst>
                            <p:childTnLst>
                              <p:par>
                                <p:cTn id="1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1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animBg="1"/>
      <p:bldP spid="4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animBg="1"/>
      <p:bldP spid="17" grpId="0" animBg="1"/>
      <p:bldP spid="17" grpId="1" animBg="1"/>
      <p:bldP spid="22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19" grpId="1" animBg="1"/>
      <p:bldP spid="23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0" grpId="1" animBg="1"/>
      <p:bldP spid="24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e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2" name="フリーフォーム 51"/>
          <p:cNvSpPr/>
          <p:nvPr userDrawn="1"/>
        </p:nvSpPr>
        <p:spPr>
          <a:xfrm>
            <a:off x="9167574" y="2741622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フリーフォーム 52"/>
          <p:cNvSpPr/>
          <p:nvPr userDrawn="1"/>
        </p:nvSpPr>
        <p:spPr>
          <a:xfrm rot="5400000">
            <a:off x="8950891" y="5268130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フリーフォーム 53"/>
          <p:cNvSpPr/>
          <p:nvPr userDrawn="1"/>
        </p:nvSpPr>
        <p:spPr>
          <a:xfrm rot="10800000">
            <a:off x="6430724" y="5051447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フリーフォーム 54"/>
          <p:cNvSpPr/>
          <p:nvPr userDrawn="1"/>
        </p:nvSpPr>
        <p:spPr>
          <a:xfrm rot="16200000">
            <a:off x="6647406" y="2524939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877319" y="3357426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877319" y="2368105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11984816" y="3133271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5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1904424" y="7219476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904424" y="6230155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正方形/長方形 60"/>
          <p:cNvSpPr/>
          <p:nvPr userDrawn="1"/>
        </p:nvSpPr>
        <p:spPr>
          <a:xfrm>
            <a:off x="12011921" y="699532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3540" y="7219476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3540" y="6230155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正方形/長方形 63"/>
          <p:cNvSpPr/>
          <p:nvPr userDrawn="1"/>
        </p:nvSpPr>
        <p:spPr>
          <a:xfrm>
            <a:off x="4412749" y="6995321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543540" y="3357426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543540" y="2368105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0" name="正方形/長方形 69"/>
          <p:cNvSpPr/>
          <p:nvPr userDrawn="1"/>
        </p:nvSpPr>
        <p:spPr>
          <a:xfrm>
            <a:off x="4412749" y="31332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71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10319316" y="3740054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2" name="図プレースホルダー 25"/>
          <p:cNvSpPr>
            <a:spLocks noGrp="1"/>
          </p:cNvSpPr>
          <p:nvPr>
            <p:ph type="pic" sz="quarter" idx="29" hasCustomPrompt="1"/>
          </p:nvPr>
        </p:nvSpPr>
        <p:spPr>
          <a:xfrm>
            <a:off x="10319316" y="653823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3" name="図プレースホルダー 25"/>
          <p:cNvSpPr>
            <a:spLocks noGrp="1"/>
          </p:cNvSpPr>
          <p:nvPr>
            <p:ph type="pic" sz="quarter" idx="30" hasCustomPrompt="1"/>
          </p:nvPr>
        </p:nvSpPr>
        <p:spPr>
          <a:xfrm>
            <a:off x="7350100" y="655061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4" name="図プレースホルダー 25"/>
          <p:cNvSpPr>
            <a:spLocks noGrp="1"/>
          </p:cNvSpPr>
          <p:nvPr>
            <p:ph type="pic" sz="quarter" idx="31" hasCustomPrompt="1"/>
          </p:nvPr>
        </p:nvSpPr>
        <p:spPr>
          <a:xfrm>
            <a:off x="7350100" y="3740054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710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5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000"/>
                            </p:stCondLst>
                            <p:childTnLst>
                              <p:par>
                                <p:cTn id="9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75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250"/>
                            </p:stCondLst>
                            <p:childTnLst>
                              <p:par>
                                <p:cTn id="10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750"/>
                            </p:stCondLst>
                            <p:childTnLst>
                              <p:par>
                                <p:cTn id="12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500"/>
                            </p:stCondLst>
                            <p:childTnLst>
                              <p:par>
                                <p:cTn id="1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animBg="1"/>
      <p:bldP spid="6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animBg="1"/>
      <p:bldP spid="71" grpId="0"/>
      <p:bldP spid="72" grpId="0"/>
      <p:bldP spid="73" grpId="0"/>
      <p:bldP spid="74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21288" y="4698914"/>
            <a:ext cx="7484301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21288" y="3578967"/>
            <a:ext cx="748430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332240" y="4416703"/>
            <a:ext cx="161121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42816" y="4701002"/>
            <a:ext cx="7484301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42816" y="3581055"/>
            <a:ext cx="748430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653768" y="4418791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543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山形 6"/>
          <p:cNvSpPr/>
          <p:nvPr userDrawn="1"/>
        </p:nvSpPr>
        <p:spPr>
          <a:xfrm>
            <a:off x="892704" y="4364211"/>
            <a:ext cx="4173971" cy="56605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01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0" name="山形 49"/>
          <p:cNvSpPr/>
          <p:nvPr userDrawn="1"/>
        </p:nvSpPr>
        <p:spPr>
          <a:xfrm>
            <a:off x="4970029" y="4364211"/>
            <a:ext cx="4173971" cy="566057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02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1" name="山形 50"/>
          <p:cNvSpPr/>
          <p:nvPr userDrawn="1"/>
        </p:nvSpPr>
        <p:spPr>
          <a:xfrm>
            <a:off x="9047354" y="4364211"/>
            <a:ext cx="4173971" cy="566057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03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2" name="山形 51"/>
          <p:cNvSpPr/>
          <p:nvPr userDrawn="1"/>
        </p:nvSpPr>
        <p:spPr>
          <a:xfrm>
            <a:off x="13124679" y="4364210"/>
            <a:ext cx="4173971" cy="566057"/>
          </a:xfrm>
          <a:prstGeom prst="chevr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04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92704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892704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4970029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4970029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047354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047354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24679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3124679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03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0" grpId="0" animBg="1"/>
      <p:bldP spid="51" grpId="0" animBg="1"/>
      <p:bldP spid="52" grpId="0" animBg="1"/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円/楕円 30"/>
          <p:cNvSpPr/>
          <p:nvPr userDrawn="1"/>
        </p:nvSpPr>
        <p:spPr>
          <a:xfrm>
            <a:off x="8506495" y="5688869"/>
            <a:ext cx="1275009" cy="3502148"/>
          </a:xfrm>
          <a:custGeom>
            <a:avLst/>
            <a:gdLst/>
            <a:ahLst/>
            <a:cxnLst/>
            <a:rect l="l" t="t" r="r" b="b"/>
            <a:pathLst>
              <a:path w="1104899" h="3034897">
                <a:moveTo>
                  <a:pt x="183061" y="452441"/>
                </a:moveTo>
                <a:lnTo>
                  <a:pt x="202039" y="456272"/>
                </a:lnTo>
                <a:cubicBezTo>
                  <a:pt x="206033" y="453928"/>
                  <a:pt x="210452" y="453407"/>
                  <a:pt x="214967" y="453259"/>
                </a:cubicBezTo>
                <a:cubicBezTo>
                  <a:pt x="238093" y="484350"/>
                  <a:pt x="275364" y="503415"/>
                  <a:pt x="317087" y="503415"/>
                </a:cubicBezTo>
                <a:cubicBezTo>
                  <a:pt x="359170" y="503415"/>
                  <a:pt x="396722" y="484021"/>
                  <a:pt x="419760" y="452441"/>
                </a:cubicBezTo>
                <a:lnTo>
                  <a:pt x="446511" y="452441"/>
                </a:lnTo>
                <a:cubicBezTo>
                  <a:pt x="469549" y="484021"/>
                  <a:pt x="507100" y="503415"/>
                  <a:pt x="549182" y="503415"/>
                </a:cubicBezTo>
                <a:cubicBezTo>
                  <a:pt x="591264" y="503415"/>
                  <a:pt x="628817" y="484021"/>
                  <a:pt x="651855" y="452441"/>
                </a:cubicBezTo>
                <a:lnTo>
                  <a:pt x="685142" y="452441"/>
                </a:lnTo>
                <a:cubicBezTo>
                  <a:pt x="708180" y="484021"/>
                  <a:pt x="745733" y="503416"/>
                  <a:pt x="787815" y="503416"/>
                </a:cubicBezTo>
                <a:lnTo>
                  <a:pt x="837422" y="492397"/>
                </a:lnTo>
                <a:lnTo>
                  <a:pt x="848931" y="487050"/>
                </a:lnTo>
                <a:cubicBezTo>
                  <a:pt x="864198" y="480284"/>
                  <a:pt x="877135" y="469629"/>
                  <a:pt x="887585" y="456745"/>
                </a:cubicBezTo>
                <a:lnTo>
                  <a:pt x="889654" y="457620"/>
                </a:lnTo>
                <a:cubicBezTo>
                  <a:pt x="897429" y="453526"/>
                  <a:pt x="906239" y="452441"/>
                  <a:pt x="915302" y="452441"/>
                </a:cubicBezTo>
                <a:cubicBezTo>
                  <a:pt x="976685" y="452441"/>
                  <a:pt x="1026445" y="502202"/>
                  <a:pt x="1026445" y="563585"/>
                </a:cubicBezTo>
                <a:cubicBezTo>
                  <a:pt x="1026445" y="609396"/>
                  <a:pt x="998729" y="648734"/>
                  <a:pt x="959102" y="665631"/>
                </a:cubicBezTo>
                <a:cubicBezTo>
                  <a:pt x="841569" y="804451"/>
                  <a:pt x="762079" y="1001460"/>
                  <a:pt x="743903" y="1223908"/>
                </a:cubicBezTo>
                <a:lnTo>
                  <a:pt x="840117" y="1223908"/>
                </a:lnTo>
                <a:cubicBezTo>
                  <a:pt x="885252" y="1223908"/>
                  <a:pt x="921841" y="1260497"/>
                  <a:pt x="921841" y="1305632"/>
                </a:cubicBezTo>
                <a:lnTo>
                  <a:pt x="921840" y="1305632"/>
                </a:lnTo>
                <a:cubicBezTo>
                  <a:pt x="921840" y="1350767"/>
                  <a:pt x="885251" y="1387356"/>
                  <a:pt x="840116" y="1387356"/>
                </a:cubicBezTo>
                <a:lnTo>
                  <a:pt x="733571" y="1387356"/>
                </a:lnTo>
                <a:lnTo>
                  <a:pt x="732242" y="1435725"/>
                </a:lnTo>
                <a:cubicBezTo>
                  <a:pt x="732242" y="1834241"/>
                  <a:pt x="840619" y="2186259"/>
                  <a:pt x="1006562" y="2397455"/>
                </a:cubicBezTo>
                <a:lnTo>
                  <a:pt x="1005198" y="2397455"/>
                </a:lnTo>
                <a:cubicBezTo>
                  <a:pt x="1027765" y="2397455"/>
                  <a:pt x="1046060" y="2415750"/>
                  <a:pt x="1046060" y="2438317"/>
                </a:cubicBezTo>
                <a:lnTo>
                  <a:pt x="1046059" y="2438317"/>
                </a:lnTo>
                <a:cubicBezTo>
                  <a:pt x="1046059" y="2450137"/>
                  <a:pt x="1041040" y="2460785"/>
                  <a:pt x="1032621" y="2467820"/>
                </a:cubicBezTo>
                <a:cubicBezTo>
                  <a:pt x="1079361" y="2530209"/>
                  <a:pt x="1104899" y="2603760"/>
                  <a:pt x="1104899" y="2682076"/>
                </a:cubicBezTo>
                <a:cubicBezTo>
                  <a:pt x="1104899" y="2769275"/>
                  <a:pt x="1073240" y="2850566"/>
                  <a:pt x="1015880" y="2916671"/>
                </a:cubicBezTo>
                <a:cubicBezTo>
                  <a:pt x="1041463" y="2932650"/>
                  <a:pt x="1057500" y="2961309"/>
                  <a:pt x="1057500" y="2993714"/>
                </a:cubicBezTo>
                <a:lnTo>
                  <a:pt x="1057500" y="3034897"/>
                </a:lnTo>
                <a:lnTo>
                  <a:pt x="881231" y="3034897"/>
                </a:lnTo>
                <a:lnTo>
                  <a:pt x="223669" y="3034897"/>
                </a:lnTo>
                <a:lnTo>
                  <a:pt x="47401" y="3034897"/>
                </a:lnTo>
                <a:lnTo>
                  <a:pt x="47401" y="2993714"/>
                </a:lnTo>
                <a:cubicBezTo>
                  <a:pt x="47401" y="2961309"/>
                  <a:pt x="63437" y="2932651"/>
                  <a:pt x="89020" y="2916671"/>
                </a:cubicBezTo>
                <a:cubicBezTo>
                  <a:pt x="31659" y="2850567"/>
                  <a:pt x="0" y="2769275"/>
                  <a:pt x="0" y="2682076"/>
                </a:cubicBezTo>
                <a:cubicBezTo>
                  <a:pt x="0" y="2605483"/>
                  <a:pt x="24427" y="2533448"/>
                  <a:pt x="69407" y="2472045"/>
                </a:cubicBezTo>
                <a:cubicBezTo>
                  <a:pt x="54818" y="2467950"/>
                  <a:pt x="45766" y="2454190"/>
                  <a:pt x="45766" y="2438317"/>
                </a:cubicBezTo>
                <a:cubicBezTo>
                  <a:pt x="45766" y="2415750"/>
                  <a:pt x="64061" y="2397455"/>
                  <a:pt x="86628" y="2397455"/>
                </a:cubicBezTo>
                <a:lnTo>
                  <a:pt x="92234" y="2397455"/>
                </a:lnTo>
                <a:cubicBezTo>
                  <a:pt x="258177" y="2186259"/>
                  <a:pt x="366555" y="1834241"/>
                  <a:pt x="366555" y="1435725"/>
                </a:cubicBezTo>
                <a:lnTo>
                  <a:pt x="365225" y="1387355"/>
                </a:lnTo>
                <a:lnTo>
                  <a:pt x="258248" y="1387355"/>
                </a:lnTo>
                <a:cubicBezTo>
                  <a:pt x="213113" y="1387355"/>
                  <a:pt x="176524" y="1350767"/>
                  <a:pt x="176524" y="1305632"/>
                </a:cubicBezTo>
                <a:cubicBezTo>
                  <a:pt x="176524" y="1260497"/>
                  <a:pt x="213113" y="1223908"/>
                  <a:pt x="258248" y="1223908"/>
                </a:cubicBezTo>
                <a:lnTo>
                  <a:pt x="349409" y="1223908"/>
                </a:lnTo>
                <a:cubicBezTo>
                  <a:pt x="332627" y="1001981"/>
                  <a:pt x="254734" y="804966"/>
                  <a:pt x="138681" y="665240"/>
                </a:cubicBezTo>
                <a:cubicBezTo>
                  <a:pt x="99339" y="648314"/>
                  <a:pt x="71918" y="609152"/>
                  <a:pt x="71918" y="563585"/>
                </a:cubicBezTo>
                <a:cubicBezTo>
                  <a:pt x="71918" y="502202"/>
                  <a:pt x="121678" y="452441"/>
                  <a:pt x="183061" y="452441"/>
                </a:cubicBezTo>
                <a:close/>
                <a:moveTo>
                  <a:pt x="545913" y="0"/>
                </a:moveTo>
                <a:cubicBezTo>
                  <a:pt x="656041" y="0"/>
                  <a:pt x="745318" y="89277"/>
                  <a:pt x="745318" y="199405"/>
                </a:cubicBezTo>
                <a:cubicBezTo>
                  <a:pt x="745318" y="309533"/>
                  <a:pt x="656041" y="398810"/>
                  <a:pt x="545913" y="398810"/>
                </a:cubicBezTo>
                <a:cubicBezTo>
                  <a:pt x="435785" y="398810"/>
                  <a:pt x="346508" y="309533"/>
                  <a:pt x="346508" y="199405"/>
                </a:cubicBezTo>
                <a:cubicBezTo>
                  <a:pt x="346508" y="89277"/>
                  <a:pt x="435785" y="0"/>
                  <a:pt x="545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157916" y="3023183"/>
            <a:ext cx="5998233" cy="590539"/>
          </a:xfrm>
        </p:spPr>
        <p:txBody>
          <a:bodyPr>
            <a:normAutofit/>
          </a:bodyPr>
          <a:lstStyle>
            <a:lvl1pPr algn="ct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157916" y="2191030"/>
            <a:ext cx="599823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6" name="正方形/長方形 35"/>
          <p:cNvSpPr/>
          <p:nvPr userDrawn="1"/>
        </p:nvSpPr>
        <p:spPr>
          <a:xfrm>
            <a:off x="8243083" y="2899044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円/楕円 4"/>
          <p:cNvSpPr/>
          <p:nvPr userDrawn="1"/>
        </p:nvSpPr>
        <p:spPr>
          <a:xfrm>
            <a:off x="8611939" y="3755995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865196" y="401006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9" name="円/楕円 4"/>
          <p:cNvSpPr/>
          <p:nvPr userDrawn="1"/>
        </p:nvSpPr>
        <p:spPr>
          <a:xfrm>
            <a:off x="10701039" y="5228213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図プレースホルダー 25"/>
          <p:cNvSpPr>
            <a:spLocks noGrp="1"/>
          </p:cNvSpPr>
          <p:nvPr>
            <p:ph type="pic" sz="quarter" idx="15" hasCustomPrompt="1"/>
          </p:nvPr>
        </p:nvSpPr>
        <p:spPr>
          <a:xfrm>
            <a:off x="10954296" y="5482285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090811" y="5624558"/>
            <a:ext cx="4250597" cy="1096266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090811" y="4792405"/>
            <a:ext cx="42505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12176539" y="550041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6" name="円/楕円 4"/>
          <p:cNvSpPr/>
          <p:nvPr userDrawn="1"/>
        </p:nvSpPr>
        <p:spPr>
          <a:xfrm>
            <a:off x="6519919" y="5223843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6773176" y="5477915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89683" y="5620188"/>
            <a:ext cx="4250597" cy="1096266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89683" y="4788035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正方形/長方形 60"/>
          <p:cNvSpPr/>
          <p:nvPr userDrawn="1"/>
        </p:nvSpPr>
        <p:spPr>
          <a:xfrm>
            <a:off x="4312365" y="549604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2" name="円/楕円 4"/>
          <p:cNvSpPr/>
          <p:nvPr userDrawn="1"/>
        </p:nvSpPr>
        <p:spPr>
          <a:xfrm>
            <a:off x="11880418" y="7357555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12133675" y="761162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270190" y="7753900"/>
            <a:ext cx="4250597" cy="1096266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70190" y="6921747"/>
            <a:ext cx="42505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6" name="正方形/長方形 65"/>
          <p:cNvSpPr/>
          <p:nvPr userDrawn="1"/>
        </p:nvSpPr>
        <p:spPr>
          <a:xfrm>
            <a:off x="13355918" y="7629761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67" name="円/楕円 4"/>
          <p:cNvSpPr/>
          <p:nvPr userDrawn="1"/>
        </p:nvSpPr>
        <p:spPr>
          <a:xfrm>
            <a:off x="5346461" y="7361665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5599718" y="761573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816225" y="7758010"/>
            <a:ext cx="4250597" cy="1096266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816225" y="6925857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3138907" y="76338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729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250"/>
                            </p:stCondLst>
                            <p:childTnLst>
                              <p:par>
                                <p:cTn id="7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750"/>
                            </p:stCondLst>
                            <p:childTnLst>
                              <p:par>
                                <p:cTn id="10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animBg="1"/>
      <p:bldP spid="38" grpId="0"/>
      <p:bldP spid="39" grpId="0" animBg="1"/>
      <p:bldP spid="40" grpId="0"/>
      <p:bldP spid="4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46" grpId="0" animBg="1"/>
      <p:bldP spid="47" grpId="0"/>
      <p:bldP spid="4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animBg="1"/>
      <p:bldP spid="63" grpId="0"/>
      <p:bldP spid="6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animBg="1"/>
      <p:bldP spid="68" grpId="0"/>
      <p:bldP spid="69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animBg="1"/>
    </p:bldLst>
  </p:timing>
  <p:extLst mod="1">
    <p:ext uri="{DCECCB84-F9BA-43D5-87BE-67443E8EF086}">
      <p15:sldGuideLst xmlns:p15="http://schemas.microsoft.com/office/powerpoint/2012/main">
        <p15:guide id="1" orient="horz" pos="3194" userDrawn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9537980" y="2238722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円/楕円 4"/>
          <p:cNvSpPr/>
          <p:nvPr userDrawn="1"/>
        </p:nvSpPr>
        <p:spPr>
          <a:xfrm>
            <a:off x="8217564" y="2232491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 userDrawn="1"/>
        </p:nvSpPr>
        <p:spPr>
          <a:xfrm>
            <a:off x="8341124" y="2447620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01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537980" y="3645050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円/楕円 4"/>
          <p:cNvSpPr/>
          <p:nvPr userDrawn="1"/>
        </p:nvSpPr>
        <p:spPr>
          <a:xfrm>
            <a:off x="8217564" y="3638819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/>
          <p:cNvSpPr txBox="1"/>
          <p:nvPr userDrawn="1"/>
        </p:nvSpPr>
        <p:spPr>
          <a:xfrm>
            <a:off x="8341124" y="3853948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02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37980" y="5051378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円/楕円 4"/>
          <p:cNvSpPr/>
          <p:nvPr userDrawn="1"/>
        </p:nvSpPr>
        <p:spPr>
          <a:xfrm>
            <a:off x="8217564" y="5045147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 userDrawn="1"/>
        </p:nvSpPr>
        <p:spPr>
          <a:xfrm>
            <a:off x="8341124" y="5260276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03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37980" y="6457706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円/楕円 4"/>
          <p:cNvSpPr/>
          <p:nvPr userDrawn="1"/>
        </p:nvSpPr>
        <p:spPr>
          <a:xfrm>
            <a:off x="8217564" y="6451475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/>
          <p:cNvSpPr txBox="1"/>
          <p:nvPr userDrawn="1"/>
        </p:nvSpPr>
        <p:spPr>
          <a:xfrm>
            <a:off x="8341124" y="6666604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04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37980" y="7864032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円/楕円 4"/>
          <p:cNvSpPr/>
          <p:nvPr userDrawn="1"/>
        </p:nvSpPr>
        <p:spPr>
          <a:xfrm>
            <a:off x="8217564" y="78578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/>
          <p:cNvSpPr txBox="1"/>
          <p:nvPr userDrawn="1"/>
        </p:nvSpPr>
        <p:spPr>
          <a:xfrm>
            <a:off x="8341124" y="8072930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05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808892" y="2215248"/>
            <a:ext cx="6752493" cy="678069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28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25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5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50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75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75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7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00"/>
                            </p:stCondLst>
                            <p:childTnLst>
                              <p:par>
                                <p:cTn id="6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25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/>
      <p:bldP spid="2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/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フリーフォーム 41"/>
          <p:cNvSpPr/>
          <p:nvPr userDrawn="1"/>
        </p:nvSpPr>
        <p:spPr>
          <a:xfrm rot="2700000">
            <a:off x="6793057" y="1649341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フリーフォーム 40"/>
          <p:cNvSpPr/>
          <p:nvPr userDrawn="1"/>
        </p:nvSpPr>
        <p:spPr>
          <a:xfrm rot="2700000">
            <a:off x="2128748" y="472143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 42"/>
          <p:cNvSpPr/>
          <p:nvPr userDrawn="1"/>
        </p:nvSpPr>
        <p:spPr>
          <a:xfrm rot="2700000">
            <a:off x="12367248" y="30890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フリーフォーム 43"/>
          <p:cNvSpPr/>
          <p:nvPr userDrawn="1"/>
        </p:nvSpPr>
        <p:spPr>
          <a:xfrm rot="2700000">
            <a:off x="6195271" y="6129705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3326919" y="1476686"/>
            <a:ext cx="5240859" cy="5190503"/>
            <a:chOff x="3326919" y="1476686"/>
            <a:chExt cx="5240859" cy="5190503"/>
          </a:xfrm>
        </p:grpSpPr>
        <p:sp>
          <p:nvSpPr>
            <p:cNvPr id="38" name="フリーフォーム 37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427722" y="3234655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01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700897" y="3481545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6811422" y="2903055"/>
            <a:ext cx="5220383" cy="5190503"/>
            <a:chOff x="6811422" y="2903055"/>
            <a:chExt cx="5220383" cy="5190503"/>
          </a:xfrm>
        </p:grpSpPr>
        <p:sp>
          <p:nvSpPr>
            <p:cNvPr id="39" name="フリーフォーム 38"/>
            <p:cNvSpPr/>
            <p:nvPr userDrawn="1"/>
          </p:nvSpPr>
          <p:spPr>
            <a:xfrm rot="2700000">
              <a:off x="6548750" y="3165727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 userDrawn="1"/>
          </p:nvSpPr>
          <p:spPr>
            <a:xfrm>
              <a:off x="10891749" y="4621494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02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191081" y="492245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10295924" y="4329423"/>
            <a:ext cx="5232500" cy="5190503"/>
            <a:chOff x="10295924" y="4329423"/>
            <a:chExt cx="5232500" cy="5190503"/>
          </a:xfrm>
        </p:grpSpPr>
        <p:sp>
          <p:nvSpPr>
            <p:cNvPr id="40" name="フリーフォーム 39"/>
            <p:cNvSpPr/>
            <p:nvPr userDrawn="1"/>
          </p:nvSpPr>
          <p:spPr>
            <a:xfrm rot="2700000">
              <a:off x="10033252" y="4592095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テキスト ボックス 47"/>
            <p:cNvSpPr txBox="1"/>
            <p:nvPr userDrawn="1"/>
          </p:nvSpPr>
          <p:spPr>
            <a:xfrm>
              <a:off x="14388368" y="6084816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03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677628" y="6329481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0072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1" grpId="0" animBg="1"/>
      <p:bldP spid="43" grpId="0" animBg="1"/>
      <p:bldP spid="44" grpId="0" animBg="1"/>
      <p:bldP spid="45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フリーフォーム 32"/>
          <p:cNvSpPr/>
          <p:nvPr userDrawn="1"/>
        </p:nvSpPr>
        <p:spPr>
          <a:xfrm rot="2700000">
            <a:off x="1513825" y="2761114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1581149" y="3053187"/>
            <a:ext cx="4104605" cy="4128938"/>
            <a:chOff x="3326919" y="1476686"/>
            <a:chExt cx="5159914" cy="5190503"/>
          </a:xfrm>
        </p:grpSpPr>
        <p:sp>
          <p:nvSpPr>
            <p:cNvPr id="38" name="フリーフォーム 37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380118" y="3291171"/>
              <a:ext cx="1106715" cy="1044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800" dirty="0">
                  <a:solidFill>
                    <a:schemeClr val="bg1"/>
                  </a:solidFill>
                </a:rPr>
                <a:t>01</a:t>
              </a:r>
              <a:endParaRPr kumimoji="1" lang="ja-JP" altLang="en-US" sz="4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33235" y="4578264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4" name="グループ化 23"/>
          <p:cNvGrpSpPr/>
          <p:nvPr userDrawn="1"/>
        </p:nvGrpSpPr>
        <p:grpSpPr>
          <a:xfrm>
            <a:off x="7124851" y="3077444"/>
            <a:ext cx="4104606" cy="4128938"/>
            <a:chOff x="3326919" y="1476686"/>
            <a:chExt cx="5159915" cy="5190503"/>
          </a:xfrm>
        </p:grpSpPr>
        <p:sp>
          <p:nvSpPr>
            <p:cNvPr id="25" name="フリーフォーム 24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6" name="テキスト ボックス 25"/>
            <p:cNvSpPr txBox="1"/>
            <p:nvPr userDrawn="1"/>
          </p:nvSpPr>
          <p:spPr>
            <a:xfrm>
              <a:off x="7380119" y="3291171"/>
              <a:ext cx="1106715" cy="1044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800" dirty="0">
                  <a:solidFill>
                    <a:schemeClr val="bg1"/>
                  </a:solidFill>
                </a:rPr>
                <a:t>02</a:t>
              </a:r>
              <a:endParaRPr kumimoji="1" lang="ja-JP" altLang="en-US" sz="4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576937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8" name="グループ化 27"/>
          <p:cNvGrpSpPr/>
          <p:nvPr userDrawn="1"/>
        </p:nvGrpSpPr>
        <p:grpSpPr>
          <a:xfrm>
            <a:off x="12668553" y="3077444"/>
            <a:ext cx="4104605" cy="4128938"/>
            <a:chOff x="3326919" y="1476686"/>
            <a:chExt cx="5159914" cy="5190503"/>
          </a:xfrm>
        </p:grpSpPr>
        <p:sp>
          <p:nvSpPr>
            <p:cNvPr id="29" name="フリーフォーム 28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0" name="テキスト ボックス 29"/>
            <p:cNvSpPr txBox="1"/>
            <p:nvPr userDrawn="1"/>
          </p:nvSpPr>
          <p:spPr>
            <a:xfrm>
              <a:off x="7380118" y="3291171"/>
              <a:ext cx="1106715" cy="1044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800" dirty="0">
                  <a:solidFill>
                    <a:schemeClr val="bg1"/>
                  </a:solidFill>
                </a:rPr>
                <a:t>03</a:t>
              </a:r>
              <a:endParaRPr kumimoji="1" lang="ja-JP" altLang="en-US" sz="4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120639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フリーフォーム 31"/>
          <p:cNvSpPr/>
          <p:nvPr userDrawn="1"/>
        </p:nvSpPr>
        <p:spPr>
          <a:xfrm rot="2700000">
            <a:off x="6102172" y="20986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フリーフォーム 33"/>
          <p:cNvSpPr/>
          <p:nvPr userDrawn="1"/>
        </p:nvSpPr>
        <p:spPr>
          <a:xfrm rot="2700000">
            <a:off x="12195797" y="30890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951948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06786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019245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980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/>
      <p:bldP spid="34" grpId="0" animBg="1"/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1017589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2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6545262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9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2072591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9" name="テキスト プレースホルダー 58"/>
          <p:cNvSpPr>
            <a:spLocks noGrp="1"/>
          </p:cNvSpPr>
          <p:nvPr>
            <p:ph type="body" sz="quarter" idx="12" hasCustomPrompt="1"/>
          </p:nvPr>
        </p:nvSpPr>
        <p:spPr>
          <a:xfrm>
            <a:off x="1017589" y="4155702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0" name="テキスト プレースホルダー 59"/>
          <p:cNvSpPr>
            <a:spLocks noGrp="1"/>
          </p:cNvSpPr>
          <p:nvPr>
            <p:ph type="body" sz="quarter" idx="30" hasCustomPrompt="1"/>
          </p:nvPr>
        </p:nvSpPr>
        <p:spPr>
          <a:xfrm>
            <a:off x="6545262" y="4156471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1" name="テキスト プレースホルダー 60"/>
          <p:cNvSpPr>
            <a:spLocks noGrp="1"/>
          </p:cNvSpPr>
          <p:nvPr>
            <p:ph type="body" sz="quarter" idx="31" hasCustomPrompt="1"/>
          </p:nvPr>
        </p:nvSpPr>
        <p:spPr>
          <a:xfrm>
            <a:off x="12072591" y="4156471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90387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6618060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2145389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009100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63938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076397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748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800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2" grpId="0"/>
      <p:bldP spid="49" grpId="0"/>
      <p:bldP spid="59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フリーフォーム 51"/>
          <p:cNvSpPr/>
          <p:nvPr userDrawn="1"/>
        </p:nvSpPr>
        <p:spPr>
          <a:xfrm rot="2700000">
            <a:off x="10253326" y="2109214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6" name="グループ化 15"/>
          <p:cNvGrpSpPr/>
          <p:nvPr userDrawn="1"/>
        </p:nvGrpSpPr>
        <p:grpSpPr>
          <a:xfrm>
            <a:off x="1612770" y="221114"/>
            <a:ext cx="7210359" cy="6827572"/>
            <a:chOff x="1612770" y="221114"/>
            <a:chExt cx="7210359" cy="6827572"/>
          </a:xfrm>
        </p:grpSpPr>
        <p:sp>
          <p:nvSpPr>
            <p:cNvPr id="65" name="フリーフォーム 64"/>
            <p:cNvSpPr/>
            <p:nvPr userDrawn="1"/>
          </p:nvSpPr>
          <p:spPr>
            <a:xfrm rot="2700000">
              <a:off x="1350155" y="483729"/>
              <a:ext cx="6827572" cy="6302341"/>
            </a:xfrm>
            <a:custGeom>
              <a:avLst/>
              <a:gdLst>
                <a:gd name="connsiteX0" fmla="*/ 3192491 w 6827572"/>
                <a:gd name="connsiteY0" fmla="*/ 742950 h 6302341"/>
                <a:gd name="connsiteX1" fmla="*/ 3935441 w 6827572"/>
                <a:gd name="connsiteY1" fmla="*/ 0 h 6302341"/>
                <a:gd name="connsiteX2" fmla="*/ 6827572 w 6827572"/>
                <a:gd name="connsiteY2" fmla="*/ 0 h 6302341"/>
                <a:gd name="connsiteX3" fmla="*/ 6102500 w 6827572"/>
                <a:gd name="connsiteY3" fmla="*/ 725072 h 6302341"/>
                <a:gd name="connsiteX4" fmla="*/ 6102501 w 6827572"/>
                <a:gd name="connsiteY4" fmla="*/ 725073 h 6302341"/>
                <a:gd name="connsiteX5" fmla="*/ 2162414 w 6827572"/>
                <a:gd name="connsiteY5" fmla="*/ 4665160 h 6302341"/>
                <a:gd name="connsiteX6" fmla="*/ 2162414 w 6827572"/>
                <a:gd name="connsiteY6" fmla="*/ 4665160 h 6302341"/>
                <a:gd name="connsiteX7" fmla="*/ 525233 w 6827572"/>
                <a:gd name="connsiteY7" fmla="*/ 6302341 h 6302341"/>
                <a:gd name="connsiteX8" fmla="*/ 0 w 6827572"/>
                <a:gd name="connsiteY8" fmla="*/ 5777107 h 6302341"/>
                <a:gd name="connsiteX9" fmla="*/ 1637181 w 6827572"/>
                <a:gd name="connsiteY9" fmla="*/ 4139926 h 6302341"/>
                <a:gd name="connsiteX10" fmla="*/ 1637069 w 6827572"/>
                <a:gd name="connsiteY10" fmla="*/ 4139815 h 6302341"/>
                <a:gd name="connsiteX11" fmla="*/ 5033934 w 6827572"/>
                <a:gd name="connsiteY11" fmla="*/ 742950 h 630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27572" h="6302341">
                  <a:moveTo>
                    <a:pt x="3192491" y="742950"/>
                  </a:moveTo>
                  <a:lnTo>
                    <a:pt x="3935441" y="0"/>
                  </a:lnTo>
                  <a:lnTo>
                    <a:pt x="6827572" y="0"/>
                  </a:lnTo>
                  <a:lnTo>
                    <a:pt x="6102500" y="725072"/>
                  </a:lnTo>
                  <a:lnTo>
                    <a:pt x="6102501" y="725073"/>
                  </a:lnTo>
                  <a:lnTo>
                    <a:pt x="2162414" y="4665160"/>
                  </a:lnTo>
                  <a:lnTo>
                    <a:pt x="2162414" y="4665160"/>
                  </a:lnTo>
                  <a:lnTo>
                    <a:pt x="525233" y="6302341"/>
                  </a:lnTo>
                  <a:lnTo>
                    <a:pt x="0" y="5777107"/>
                  </a:lnTo>
                  <a:lnTo>
                    <a:pt x="1637181" y="4139926"/>
                  </a:lnTo>
                  <a:lnTo>
                    <a:pt x="1637069" y="4139815"/>
                  </a:lnTo>
                  <a:lnTo>
                    <a:pt x="5033934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683073" y="2822662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01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5088923" y="1637232"/>
            <a:ext cx="6469352" cy="6230468"/>
            <a:chOff x="5088923" y="1637232"/>
            <a:chExt cx="6469352" cy="6230468"/>
          </a:xfrm>
        </p:grpSpPr>
        <p:sp>
          <p:nvSpPr>
            <p:cNvPr id="66" name="フリーフォーム 65"/>
            <p:cNvSpPr/>
            <p:nvPr userDrawn="1"/>
          </p:nvSpPr>
          <p:spPr>
            <a:xfrm rot="2700000">
              <a:off x="4826307" y="1899848"/>
              <a:ext cx="6230468" cy="5705236"/>
            </a:xfrm>
            <a:custGeom>
              <a:avLst/>
              <a:gdLst>
                <a:gd name="connsiteX0" fmla="*/ 2595387 w 6230468"/>
                <a:gd name="connsiteY0" fmla="*/ 742950 h 5705236"/>
                <a:gd name="connsiteX1" fmla="*/ 3338337 w 6230468"/>
                <a:gd name="connsiteY1" fmla="*/ 0 h 5705236"/>
                <a:gd name="connsiteX2" fmla="*/ 6230468 w 6230468"/>
                <a:gd name="connsiteY2" fmla="*/ 0 h 5705236"/>
                <a:gd name="connsiteX3" fmla="*/ 5505396 w 6230468"/>
                <a:gd name="connsiteY3" fmla="*/ 725072 h 5705236"/>
                <a:gd name="connsiteX4" fmla="*/ 5505397 w 6230468"/>
                <a:gd name="connsiteY4" fmla="*/ 725073 h 5705236"/>
                <a:gd name="connsiteX5" fmla="*/ 1710117 w 6230468"/>
                <a:gd name="connsiteY5" fmla="*/ 4520353 h 5705236"/>
                <a:gd name="connsiteX6" fmla="*/ 1565310 w 6230468"/>
                <a:gd name="connsiteY6" fmla="*/ 4665160 h 5705236"/>
                <a:gd name="connsiteX7" fmla="*/ 525233 w 6230468"/>
                <a:gd name="connsiteY7" fmla="*/ 5705236 h 5705236"/>
                <a:gd name="connsiteX8" fmla="*/ 0 w 6230468"/>
                <a:gd name="connsiteY8" fmla="*/ 5180003 h 5705236"/>
                <a:gd name="connsiteX9" fmla="*/ 1040077 w 6230468"/>
                <a:gd name="connsiteY9" fmla="*/ 4139927 h 5705236"/>
                <a:gd name="connsiteX10" fmla="*/ 1039965 w 6230468"/>
                <a:gd name="connsiteY10" fmla="*/ 4139815 h 5705236"/>
                <a:gd name="connsiteX11" fmla="*/ 4436830 w 6230468"/>
                <a:gd name="connsiteY11" fmla="*/ 742950 h 57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30468" h="5705236">
                  <a:moveTo>
                    <a:pt x="2595387" y="742950"/>
                  </a:moveTo>
                  <a:lnTo>
                    <a:pt x="3338337" y="0"/>
                  </a:lnTo>
                  <a:lnTo>
                    <a:pt x="6230468" y="0"/>
                  </a:lnTo>
                  <a:lnTo>
                    <a:pt x="5505396" y="725072"/>
                  </a:lnTo>
                  <a:lnTo>
                    <a:pt x="5505397" y="725073"/>
                  </a:lnTo>
                  <a:lnTo>
                    <a:pt x="1710117" y="4520353"/>
                  </a:lnTo>
                  <a:lnTo>
                    <a:pt x="1565310" y="4665160"/>
                  </a:lnTo>
                  <a:lnTo>
                    <a:pt x="525233" y="5705236"/>
                  </a:lnTo>
                  <a:lnTo>
                    <a:pt x="0" y="5180003"/>
                  </a:lnTo>
                  <a:lnTo>
                    <a:pt x="1040077" y="4139927"/>
                  </a:lnTo>
                  <a:lnTo>
                    <a:pt x="1039965" y="4139815"/>
                  </a:lnTo>
                  <a:lnTo>
                    <a:pt x="4436830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8" name="テキスト ボックス 27"/>
            <p:cNvSpPr txBox="1"/>
            <p:nvPr userDrawn="1"/>
          </p:nvSpPr>
          <p:spPr>
            <a:xfrm>
              <a:off x="10418219" y="3938527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02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グループ化 13"/>
          <p:cNvGrpSpPr/>
          <p:nvPr userDrawn="1"/>
        </p:nvGrpSpPr>
        <p:grpSpPr>
          <a:xfrm>
            <a:off x="8440954" y="3001937"/>
            <a:ext cx="5883386" cy="5736188"/>
            <a:chOff x="8440954" y="3001937"/>
            <a:chExt cx="5883386" cy="5736188"/>
          </a:xfrm>
        </p:grpSpPr>
        <p:sp>
          <p:nvSpPr>
            <p:cNvPr id="67" name="フリーフォーム 66"/>
            <p:cNvSpPr/>
            <p:nvPr userDrawn="1"/>
          </p:nvSpPr>
          <p:spPr>
            <a:xfrm rot="2700000">
              <a:off x="8178338" y="3264553"/>
              <a:ext cx="5736188" cy="5210956"/>
            </a:xfrm>
            <a:custGeom>
              <a:avLst/>
              <a:gdLst>
                <a:gd name="connsiteX0" fmla="*/ 2101107 w 5736188"/>
                <a:gd name="connsiteY0" fmla="*/ 742950 h 5210956"/>
                <a:gd name="connsiteX1" fmla="*/ 2844057 w 5736188"/>
                <a:gd name="connsiteY1" fmla="*/ 0 h 5210956"/>
                <a:gd name="connsiteX2" fmla="*/ 5736188 w 5736188"/>
                <a:gd name="connsiteY2" fmla="*/ 0 h 5210956"/>
                <a:gd name="connsiteX3" fmla="*/ 5011116 w 5736188"/>
                <a:gd name="connsiteY3" fmla="*/ 725072 h 5210956"/>
                <a:gd name="connsiteX4" fmla="*/ 5011117 w 5736188"/>
                <a:gd name="connsiteY4" fmla="*/ 725073 h 5210956"/>
                <a:gd name="connsiteX5" fmla="*/ 1215837 w 5736188"/>
                <a:gd name="connsiteY5" fmla="*/ 4520353 h 5210956"/>
                <a:gd name="connsiteX6" fmla="*/ 1071030 w 5736188"/>
                <a:gd name="connsiteY6" fmla="*/ 4665160 h 5210956"/>
                <a:gd name="connsiteX7" fmla="*/ 525234 w 5736188"/>
                <a:gd name="connsiteY7" fmla="*/ 5210956 h 5210956"/>
                <a:gd name="connsiteX8" fmla="*/ 0 w 5736188"/>
                <a:gd name="connsiteY8" fmla="*/ 4685723 h 5210956"/>
                <a:gd name="connsiteX9" fmla="*/ 545797 w 5736188"/>
                <a:gd name="connsiteY9" fmla="*/ 4139927 h 5210956"/>
                <a:gd name="connsiteX10" fmla="*/ 545685 w 5736188"/>
                <a:gd name="connsiteY10" fmla="*/ 4139815 h 5210956"/>
                <a:gd name="connsiteX11" fmla="*/ 3942550 w 5736188"/>
                <a:gd name="connsiteY11" fmla="*/ 742950 h 521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6188" h="5210956">
                  <a:moveTo>
                    <a:pt x="2101107" y="742950"/>
                  </a:moveTo>
                  <a:lnTo>
                    <a:pt x="2844057" y="0"/>
                  </a:lnTo>
                  <a:lnTo>
                    <a:pt x="5736188" y="0"/>
                  </a:lnTo>
                  <a:lnTo>
                    <a:pt x="5011116" y="725072"/>
                  </a:lnTo>
                  <a:lnTo>
                    <a:pt x="5011117" y="725073"/>
                  </a:lnTo>
                  <a:lnTo>
                    <a:pt x="1215837" y="4520353"/>
                  </a:lnTo>
                  <a:lnTo>
                    <a:pt x="1071030" y="4665160"/>
                  </a:lnTo>
                  <a:lnTo>
                    <a:pt x="525234" y="5210956"/>
                  </a:lnTo>
                  <a:lnTo>
                    <a:pt x="0" y="4685723"/>
                  </a:lnTo>
                  <a:lnTo>
                    <a:pt x="545797" y="4139927"/>
                  </a:lnTo>
                  <a:lnTo>
                    <a:pt x="545685" y="4139815"/>
                  </a:lnTo>
                  <a:lnTo>
                    <a:pt x="3942550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3" name="テキスト ボックス 32"/>
            <p:cNvSpPr txBox="1"/>
            <p:nvPr userDrawn="1"/>
          </p:nvSpPr>
          <p:spPr>
            <a:xfrm>
              <a:off x="13184284" y="5026879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03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グループ化 12"/>
          <p:cNvGrpSpPr/>
          <p:nvPr userDrawn="1"/>
        </p:nvGrpSpPr>
        <p:grpSpPr>
          <a:xfrm>
            <a:off x="11855133" y="4392308"/>
            <a:ext cx="5224589" cy="5190503"/>
            <a:chOff x="11855133" y="4392308"/>
            <a:chExt cx="5224589" cy="5190503"/>
          </a:xfrm>
        </p:grpSpPr>
        <p:sp>
          <p:nvSpPr>
            <p:cNvPr id="37" name="フリーフォーム 36"/>
            <p:cNvSpPr/>
            <p:nvPr userDrawn="1"/>
          </p:nvSpPr>
          <p:spPr>
            <a:xfrm rot="2700000">
              <a:off x="11592461" y="4654980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テキスト ボックス 46"/>
            <p:cNvSpPr txBox="1"/>
            <p:nvPr userDrawn="1"/>
          </p:nvSpPr>
          <p:spPr>
            <a:xfrm>
              <a:off x="15939666" y="6190908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04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53" name="フリーフォーム 52"/>
          <p:cNvSpPr/>
          <p:nvPr userDrawn="1"/>
        </p:nvSpPr>
        <p:spPr>
          <a:xfrm rot="2700000">
            <a:off x="721152" y="1052069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フリーフォーム 53"/>
          <p:cNvSpPr/>
          <p:nvPr userDrawn="1"/>
        </p:nvSpPr>
        <p:spPr>
          <a:xfrm rot="2700000">
            <a:off x="15266296" y="3096793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992313" y="3075687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730030" y="4180178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テキスト プレースホルダー 1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532646" y="529765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テキスト プレースホルダー 1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1250219" y="6428276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529026" y="3941071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4118631" y="5043921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7554582" y="6166842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11077106" y="7298904"/>
            <a:ext cx="6595110" cy="2102176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フリーフォーム 63"/>
          <p:cNvSpPr/>
          <p:nvPr userDrawn="1"/>
        </p:nvSpPr>
        <p:spPr>
          <a:xfrm rot="2700000">
            <a:off x="3171260" y="8080421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031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animBg="1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37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i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楕円 9"/>
          <p:cNvSpPr/>
          <p:nvPr userDrawn="1"/>
        </p:nvSpPr>
        <p:spPr>
          <a:xfrm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/>
          <p:cNvSpPr/>
          <p:nvPr userDrawn="1"/>
        </p:nvSpPr>
        <p:spPr>
          <a:xfrm rot="18000000"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 userDrawn="1"/>
        </p:nvSpPr>
        <p:spPr>
          <a:xfrm rot="14400000"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/>
          <p:cNvSpPr/>
          <p:nvPr userDrawn="1"/>
        </p:nvSpPr>
        <p:spPr>
          <a:xfrm>
            <a:off x="9677017" y="3135364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/>
          <p:cNvSpPr/>
          <p:nvPr userDrawn="1"/>
        </p:nvSpPr>
        <p:spPr>
          <a:xfrm>
            <a:off x="6362317" y="6297664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 userDrawn="1"/>
        </p:nvSpPr>
        <p:spPr>
          <a:xfrm>
            <a:off x="10894271" y="7165661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2314973" y="3343674"/>
            <a:ext cx="5429628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314973" y="2354353"/>
            <a:ext cx="5429628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12422470" y="311951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22960" y="6166982"/>
            <a:ext cx="5514403" cy="179165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22960" y="5177661"/>
            <a:ext cx="5514403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4079367" y="594282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314973" y="6721633"/>
            <a:ext cx="5429628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2314973" y="5732312"/>
            <a:ext cx="5429628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2422470" y="6497478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27" name="直線コネクタ 9"/>
          <p:cNvCxnSpPr>
            <a:stCxn id="15" idx="6"/>
            <a:endCxn id="19" idx="1"/>
          </p:cNvCxnSpPr>
          <p:nvPr userDrawn="1"/>
        </p:nvCxnSpPr>
        <p:spPr>
          <a:xfrm flipV="1">
            <a:off x="10062414" y="2727869"/>
            <a:ext cx="2252559" cy="60019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9"/>
          <p:cNvCxnSpPr>
            <a:stCxn id="22" idx="3"/>
            <a:endCxn id="16" idx="0"/>
          </p:cNvCxnSpPr>
          <p:nvPr userDrawn="1"/>
        </p:nvCxnSpPr>
        <p:spPr>
          <a:xfrm>
            <a:off x="6037363" y="5551177"/>
            <a:ext cx="517653" cy="746487"/>
          </a:xfrm>
          <a:prstGeom prst="bentConnector2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9"/>
          <p:cNvCxnSpPr>
            <a:stCxn id="17" idx="6"/>
            <a:endCxn id="25" idx="1"/>
          </p:cNvCxnSpPr>
          <p:nvPr userDrawn="1"/>
        </p:nvCxnSpPr>
        <p:spPr>
          <a:xfrm flipV="1">
            <a:off x="11279668" y="6105828"/>
            <a:ext cx="1035305" cy="1252532"/>
          </a:xfrm>
          <a:prstGeom prst="bentConnector3">
            <a:avLst>
              <a:gd name="adj1" fmla="val 68225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27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3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9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4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450"/>
                            </p:stCondLst>
                            <p:childTnLst>
                              <p:par>
                                <p:cTn id="6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7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2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700"/>
                            </p:stCondLst>
                            <p:childTnLst>
                              <p:par>
                                <p:cTn id="8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2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  <p:bldP spid="17" grpId="0" animBg="1"/>
      <p:bldP spid="1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mparison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1882775" y="2500074"/>
            <a:ext cx="4152900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882775" y="3138994"/>
            <a:ext cx="4152900" cy="12699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1882775" y="4379126"/>
            <a:ext cx="4152900" cy="2805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/>
          <p:cNvSpPr/>
          <p:nvPr userDrawn="1"/>
        </p:nvSpPr>
        <p:spPr>
          <a:xfrm>
            <a:off x="1882775" y="7191719"/>
            <a:ext cx="4152900" cy="2461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プレースホルダー 18"/>
          <p:cNvSpPr>
            <a:spLocks noGrp="1"/>
          </p:cNvSpPr>
          <p:nvPr>
            <p:ph type="body" sz="quarter" idx="31" hasCustomPrompt="1"/>
          </p:nvPr>
        </p:nvSpPr>
        <p:spPr>
          <a:xfrm>
            <a:off x="1882775" y="3143689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6" name="テキスト プレースホルダー 18"/>
          <p:cNvSpPr>
            <a:spLocks noGrp="1"/>
          </p:cNvSpPr>
          <p:nvPr>
            <p:ph type="body" sz="quarter" idx="13" hasCustomPrompt="1"/>
          </p:nvPr>
        </p:nvSpPr>
        <p:spPr>
          <a:xfrm>
            <a:off x="1882775" y="2504769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7" name="テキスト プレースホルダー 18"/>
          <p:cNvSpPr>
            <a:spLocks noGrp="1"/>
          </p:cNvSpPr>
          <p:nvPr>
            <p:ph type="body" sz="quarter" idx="14" hasCustomPrompt="1"/>
          </p:nvPr>
        </p:nvSpPr>
        <p:spPr>
          <a:xfrm>
            <a:off x="1882775" y="454442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0" name="テキスト プレースホルダー 18"/>
          <p:cNvSpPr>
            <a:spLocks noGrp="1"/>
          </p:cNvSpPr>
          <p:nvPr>
            <p:ph type="body" sz="quarter" idx="32" hasCustomPrompt="1"/>
          </p:nvPr>
        </p:nvSpPr>
        <p:spPr>
          <a:xfrm>
            <a:off x="1882775" y="5181775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1" name="テキスト プレースホルダー 18"/>
          <p:cNvSpPr>
            <a:spLocks noGrp="1"/>
          </p:cNvSpPr>
          <p:nvPr>
            <p:ph type="body" sz="quarter" idx="33" hasCustomPrompt="1"/>
          </p:nvPr>
        </p:nvSpPr>
        <p:spPr>
          <a:xfrm>
            <a:off x="1882775" y="5819122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2" name="テキスト プレースホルダー 18"/>
          <p:cNvSpPr>
            <a:spLocks noGrp="1"/>
          </p:cNvSpPr>
          <p:nvPr>
            <p:ph type="body" sz="quarter" idx="34" hasCustomPrompt="1"/>
          </p:nvPr>
        </p:nvSpPr>
        <p:spPr>
          <a:xfrm>
            <a:off x="1882775" y="645647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7064375" y="2496502"/>
            <a:ext cx="4152900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064375" y="3135422"/>
            <a:ext cx="4152900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7064375" y="4375554"/>
            <a:ext cx="4152900" cy="28054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6" name="正方形/長方形 35"/>
          <p:cNvSpPr/>
          <p:nvPr userDrawn="1"/>
        </p:nvSpPr>
        <p:spPr>
          <a:xfrm>
            <a:off x="7064375" y="7188147"/>
            <a:ext cx="4152900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8"/>
          <p:cNvSpPr>
            <a:spLocks noGrp="1"/>
          </p:cNvSpPr>
          <p:nvPr>
            <p:ph type="body" sz="quarter" idx="35" hasCustomPrompt="1"/>
          </p:nvPr>
        </p:nvSpPr>
        <p:spPr>
          <a:xfrm>
            <a:off x="7064375" y="3140117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38" name="テキスト プレースホルダー 18"/>
          <p:cNvSpPr>
            <a:spLocks noGrp="1"/>
          </p:cNvSpPr>
          <p:nvPr>
            <p:ph type="body" sz="quarter" idx="36" hasCustomPrompt="1"/>
          </p:nvPr>
        </p:nvSpPr>
        <p:spPr>
          <a:xfrm>
            <a:off x="7064375" y="2501197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39" name="テキスト プレースホルダー 18"/>
          <p:cNvSpPr>
            <a:spLocks noGrp="1"/>
          </p:cNvSpPr>
          <p:nvPr>
            <p:ph type="body" sz="quarter" idx="37" hasCustomPrompt="1"/>
          </p:nvPr>
        </p:nvSpPr>
        <p:spPr>
          <a:xfrm>
            <a:off x="7064375" y="4540856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0" name="テキスト プレースホルダー 18"/>
          <p:cNvSpPr>
            <a:spLocks noGrp="1"/>
          </p:cNvSpPr>
          <p:nvPr>
            <p:ph type="body" sz="quarter" idx="38" hasCustomPrompt="1"/>
          </p:nvPr>
        </p:nvSpPr>
        <p:spPr>
          <a:xfrm>
            <a:off x="7064375" y="5178203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1" name="テキスト プレースホルダー 18"/>
          <p:cNvSpPr>
            <a:spLocks noGrp="1"/>
          </p:cNvSpPr>
          <p:nvPr>
            <p:ph type="body" sz="quarter" idx="39" hasCustomPrompt="1"/>
          </p:nvPr>
        </p:nvSpPr>
        <p:spPr>
          <a:xfrm>
            <a:off x="7064375" y="581555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2" name="テキスト プレースホルダー 18"/>
          <p:cNvSpPr>
            <a:spLocks noGrp="1"/>
          </p:cNvSpPr>
          <p:nvPr>
            <p:ph type="body" sz="quarter" idx="40" hasCustomPrompt="1"/>
          </p:nvPr>
        </p:nvSpPr>
        <p:spPr>
          <a:xfrm>
            <a:off x="7064375" y="645289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2245975" y="2492882"/>
            <a:ext cx="4152900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12245975" y="3131802"/>
            <a:ext cx="4152900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45" name="正方形/長方形 44"/>
          <p:cNvSpPr/>
          <p:nvPr userDrawn="1"/>
        </p:nvSpPr>
        <p:spPr>
          <a:xfrm>
            <a:off x="12245975" y="4371934"/>
            <a:ext cx="4152900" cy="28054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6" name="正方形/長方形 45"/>
          <p:cNvSpPr/>
          <p:nvPr userDrawn="1"/>
        </p:nvSpPr>
        <p:spPr>
          <a:xfrm>
            <a:off x="12245975" y="7184527"/>
            <a:ext cx="4152900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プレースホルダー 18"/>
          <p:cNvSpPr>
            <a:spLocks noGrp="1"/>
          </p:cNvSpPr>
          <p:nvPr>
            <p:ph type="body" sz="quarter" idx="41" hasCustomPrompt="1"/>
          </p:nvPr>
        </p:nvSpPr>
        <p:spPr>
          <a:xfrm>
            <a:off x="12245975" y="3136497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48" name="テキスト プレースホルダー 18"/>
          <p:cNvSpPr>
            <a:spLocks noGrp="1"/>
          </p:cNvSpPr>
          <p:nvPr>
            <p:ph type="body" sz="quarter" idx="42" hasCustomPrompt="1"/>
          </p:nvPr>
        </p:nvSpPr>
        <p:spPr>
          <a:xfrm>
            <a:off x="12245975" y="2497577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49" name="テキスト プレースホルダー 18"/>
          <p:cNvSpPr>
            <a:spLocks noGrp="1"/>
          </p:cNvSpPr>
          <p:nvPr>
            <p:ph type="body" sz="quarter" idx="43" hasCustomPrompt="1"/>
          </p:nvPr>
        </p:nvSpPr>
        <p:spPr>
          <a:xfrm>
            <a:off x="12245975" y="4537236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0" name="テキスト プレースホルダー 18"/>
          <p:cNvSpPr>
            <a:spLocks noGrp="1"/>
          </p:cNvSpPr>
          <p:nvPr>
            <p:ph type="body" sz="quarter" idx="44" hasCustomPrompt="1"/>
          </p:nvPr>
        </p:nvSpPr>
        <p:spPr>
          <a:xfrm>
            <a:off x="12245975" y="5174583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1" name="テキスト プレースホルダー 18"/>
          <p:cNvSpPr>
            <a:spLocks noGrp="1"/>
          </p:cNvSpPr>
          <p:nvPr>
            <p:ph type="body" sz="quarter" idx="45" hasCustomPrompt="1"/>
          </p:nvPr>
        </p:nvSpPr>
        <p:spPr>
          <a:xfrm>
            <a:off x="12245975" y="581193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2" name="テキスト プレースホルダー 18"/>
          <p:cNvSpPr>
            <a:spLocks noGrp="1"/>
          </p:cNvSpPr>
          <p:nvPr>
            <p:ph type="body" sz="quarter" idx="46" hasCustomPrompt="1"/>
          </p:nvPr>
        </p:nvSpPr>
        <p:spPr>
          <a:xfrm>
            <a:off x="12245975" y="644927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301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5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350"/>
                            </p:stCondLst>
                            <p:childTnLst>
                              <p:par>
                                <p:cTn id="8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35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15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 animBg="1"/>
      <p:bldP spid="28" grpId="0" animBg="1"/>
      <p:bldP spid="2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animBg="1"/>
      <p:bldP spid="35" grpId="0" animBg="1"/>
      <p:bldP spid="36" grpId="0" animBg="1"/>
      <p:bldP spid="3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 animBg="1"/>
      <p:bldP spid="46" grpId="0" animBg="1"/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mparison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950791" y="2500074"/>
            <a:ext cx="3867394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950791" y="3138994"/>
            <a:ext cx="3867394" cy="12699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950791" y="4379126"/>
            <a:ext cx="3867394" cy="2805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/>
          <p:cNvSpPr/>
          <p:nvPr userDrawn="1"/>
        </p:nvSpPr>
        <p:spPr>
          <a:xfrm>
            <a:off x="950791" y="7191719"/>
            <a:ext cx="3867394" cy="2461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プレースホルダー 18"/>
          <p:cNvSpPr>
            <a:spLocks noGrp="1"/>
          </p:cNvSpPr>
          <p:nvPr>
            <p:ph type="body" sz="quarter" idx="31" hasCustomPrompt="1"/>
          </p:nvPr>
        </p:nvSpPr>
        <p:spPr>
          <a:xfrm>
            <a:off x="950791" y="3143689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6" name="テキスト プレースホルダー 18"/>
          <p:cNvSpPr>
            <a:spLocks noGrp="1"/>
          </p:cNvSpPr>
          <p:nvPr>
            <p:ph type="body" sz="quarter" idx="13" hasCustomPrompt="1"/>
          </p:nvPr>
        </p:nvSpPr>
        <p:spPr>
          <a:xfrm>
            <a:off x="950791" y="2504769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7" name="テキスト プレースホルダー 18"/>
          <p:cNvSpPr>
            <a:spLocks noGrp="1"/>
          </p:cNvSpPr>
          <p:nvPr>
            <p:ph type="body" sz="quarter" idx="14" hasCustomPrompt="1"/>
          </p:nvPr>
        </p:nvSpPr>
        <p:spPr>
          <a:xfrm>
            <a:off x="950791" y="454442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0" name="テキスト プレースホルダー 18"/>
          <p:cNvSpPr>
            <a:spLocks noGrp="1"/>
          </p:cNvSpPr>
          <p:nvPr>
            <p:ph type="body" sz="quarter" idx="32" hasCustomPrompt="1"/>
          </p:nvPr>
        </p:nvSpPr>
        <p:spPr>
          <a:xfrm>
            <a:off x="950791" y="5181775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1" name="テキスト プレースホルダー 18"/>
          <p:cNvSpPr>
            <a:spLocks noGrp="1"/>
          </p:cNvSpPr>
          <p:nvPr>
            <p:ph type="body" sz="quarter" idx="33" hasCustomPrompt="1"/>
          </p:nvPr>
        </p:nvSpPr>
        <p:spPr>
          <a:xfrm>
            <a:off x="950791" y="5819122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2" name="テキスト プレースホルダー 18"/>
          <p:cNvSpPr>
            <a:spLocks noGrp="1"/>
          </p:cNvSpPr>
          <p:nvPr>
            <p:ph type="body" sz="quarter" idx="34" hasCustomPrompt="1"/>
          </p:nvPr>
        </p:nvSpPr>
        <p:spPr>
          <a:xfrm>
            <a:off x="950791" y="645647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5125916" y="3135422"/>
            <a:ext cx="3867394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5125916" y="4375554"/>
            <a:ext cx="3867394" cy="28054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6" name="正方形/長方形 35"/>
          <p:cNvSpPr/>
          <p:nvPr userDrawn="1"/>
        </p:nvSpPr>
        <p:spPr>
          <a:xfrm>
            <a:off x="5125916" y="7188147"/>
            <a:ext cx="3867394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8"/>
          <p:cNvSpPr>
            <a:spLocks noGrp="1"/>
          </p:cNvSpPr>
          <p:nvPr>
            <p:ph type="body" sz="quarter" idx="35" hasCustomPrompt="1"/>
          </p:nvPr>
        </p:nvSpPr>
        <p:spPr>
          <a:xfrm>
            <a:off x="5125916" y="3140117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38" name="テキスト プレースホルダー 18"/>
          <p:cNvSpPr>
            <a:spLocks noGrp="1"/>
          </p:cNvSpPr>
          <p:nvPr>
            <p:ph type="body" sz="quarter" idx="36" hasCustomPrompt="1"/>
          </p:nvPr>
        </p:nvSpPr>
        <p:spPr>
          <a:xfrm>
            <a:off x="5125916" y="2492882"/>
            <a:ext cx="3867394" cy="648000"/>
          </a:xfrm>
          <a:solidFill>
            <a:schemeClr val="tx1">
              <a:lumMod val="50000"/>
            </a:schemeClr>
          </a:solidFill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39" name="テキスト プレースホルダー 18"/>
          <p:cNvSpPr>
            <a:spLocks noGrp="1"/>
          </p:cNvSpPr>
          <p:nvPr>
            <p:ph type="body" sz="quarter" idx="37" hasCustomPrompt="1"/>
          </p:nvPr>
        </p:nvSpPr>
        <p:spPr>
          <a:xfrm>
            <a:off x="5125916" y="4540856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0" name="テキスト プレースホルダー 18"/>
          <p:cNvSpPr>
            <a:spLocks noGrp="1"/>
          </p:cNvSpPr>
          <p:nvPr>
            <p:ph type="body" sz="quarter" idx="38" hasCustomPrompt="1"/>
          </p:nvPr>
        </p:nvSpPr>
        <p:spPr>
          <a:xfrm>
            <a:off x="5125916" y="517820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1" name="テキスト プレースホルダー 18"/>
          <p:cNvSpPr>
            <a:spLocks noGrp="1"/>
          </p:cNvSpPr>
          <p:nvPr>
            <p:ph type="body" sz="quarter" idx="39" hasCustomPrompt="1"/>
          </p:nvPr>
        </p:nvSpPr>
        <p:spPr>
          <a:xfrm>
            <a:off x="5125916" y="581555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2" name="テキスト プレースホルダー 18"/>
          <p:cNvSpPr>
            <a:spLocks noGrp="1"/>
          </p:cNvSpPr>
          <p:nvPr>
            <p:ph type="body" sz="quarter" idx="40" hasCustomPrompt="1"/>
          </p:nvPr>
        </p:nvSpPr>
        <p:spPr>
          <a:xfrm>
            <a:off x="5125916" y="645289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9301041" y="2492882"/>
            <a:ext cx="3867394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9301041" y="3131802"/>
            <a:ext cx="3867394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45" name="正方形/長方形 44"/>
          <p:cNvSpPr/>
          <p:nvPr userDrawn="1"/>
        </p:nvSpPr>
        <p:spPr>
          <a:xfrm>
            <a:off x="9301041" y="4371934"/>
            <a:ext cx="3867394" cy="28054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6" name="正方形/長方形 45"/>
          <p:cNvSpPr/>
          <p:nvPr userDrawn="1"/>
        </p:nvSpPr>
        <p:spPr>
          <a:xfrm>
            <a:off x="9301041" y="7184527"/>
            <a:ext cx="3867394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プレースホルダー 18"/>
          <p:cNvSpPr>
            <a:spLocks noGrp="1"/>
          </p:cNvSpPr>
          <p:nvPr>
            <p:ph type="body" sz="quarter" idx="41" hasCustomPrompt="1"/>
          </p:nvPr>
        </p:nvSpPr>
        <p:spPr>
          <a:xfrm>
            <a:off x="9301041" y="3136497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48" name="テキスト プレースホルダー 18"/>
          <p:cNvSpPr>
            <a:spLocks noGrp="1"/>
          </p:cNvSpPr>
          <p:nvPr>
            <p:ph type="body" sz="quarter" idx="42" hasCustomPrompt="1"/>
          </p:nvPr>
        </p:nvSpPr>
        <p:spPr>
          <a:xfrm>
            <a:off x="9301041" y="2497577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49" name="テキスト プレースホルダー 18"/>
          <p:cNvSpPr>
            <a:spLocks noGrp="1"/>
          </p:cNvSpPr>
          <p:nvPr>
            <p:ph type="body" sz="quarter" idx="43" hasCustomPrompt="1"/>
          </p:nvPr>
        </p:nvSpPr>
        <p:spPr>
          <a:xfrm>
            <a:off x="9301041" y="4537236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0" name="テキスト プレースホルダー 18"/>
          <p:cNvSpPr>
            <a:spLocks noGrp="1"/>
          </p:cNvSpPr>
          <p:nvPr>
            <p:ph type="body" sz="quarter" idx="44" hasCustomPrompt="1"/>
          </p:nvPr>
        </p:nvSpPr>
        <p:spPr>
          <a:xfrm>
            <a:off x="9301041" y="517458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1" name="テキスト プレースホルダー 18"/>
          <p:cNvSpPr>
            <a:spLocks noGrp="1"/>
          </p:cNvSpPr>
          <p:nvPr>
            <p:ph type="body" sz="quarter" idx="45" hasCustomPrompt="1"/>
          </p:nvPr>
        </p:nvSpPr>
        <p:spPr>
          <a:xfrm>
            <a:off x="9301041" y="581193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2" name="テキスト プレースホルダー 18"/>
          <p:cNvSpPr>
            <a:spLocks noGrp="1"/>
          </p:cNvSpPr>
          <p:nvPr>
            <p:ph type="body" sz="quarter" idx="46" hasCustomPrompt="1"/>
          </p:nvPr>
        </p:nvSpPr>
        <p:spPr>
          <a:xfrm>
            <a:off x="9301041" y="644927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13476166" y="2497577"/>
            <a:ext cx="3867394" cy="648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正方形/長方形 53"/>
          <p:cNvSpPr/>
          <p:nvPr userDrawn="1"/>
        </p:nvSpPr>
        <p:spPr>
          <a:xfrm>
            <a:off x="13476166" y="3136497"/>
            <a:ext cx="3867394" cy="126994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55" name="正方形/長方形 54"/>
          <p:cNvSpPr/>
          <p:nvPr userDrawn="1"/>
        </p:nvSpPr>
        <p:spPr>
          <a:xfrm>
            <a:off x="13476166" y="4376629"/>
            <a:ext cx="3867394" cy="28054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3476166" y="7189222"/>
            <a:ext cx="3867394" cy="2461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テキスト プレースホルダー 18"/>
          <p:cNvSpPr>
            <a:spLocks noGrp="1"/>
          </p:cNvSpPr>
          <p:nvPr>
            <p:ph type="body" sz="quarter" idx="47" hasCustomPrompt="1"/>
          </p:nvPr>
        </p:nvSpPr>
        <p:spPr>
          <a:xfrm>
            <a:off x="13476166" y="3141192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8" name="テキスト プレースホルダー 18"/>
          <p:cNvSpPr>
            <a:spLocks noGrp="1"/>
          </p:cNvSpPr>
          <p:nvPr>
            <p:ph type="body" sz="quarter" idx="48" hasCustomPrompt="1"/>
          </p:nvPr>
        </p:nvSpPr>
        <p:spPr>
          <a:xfrm>
            <a:off x="13476166" y="2502272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59" name="テキスト プレースホルダー 18"/>
          <p:cNvSpPr>
            <a:spLocks noGrp="1"/>
          </p:cNvSpPr>
          <p:nvPr>
            <p:ph type="body" sz="quarter" idx="49" hasCustomPrompt="1"/>
          </p:nvPr>
        </p:nvSpPr>
        <p:spPr>
          <a:xfrm>
            <a:off x="13476166" y="4541931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0" name="テキスト プレースホルダー 18"/>
          <p:cNvSpPr>
            <a:spLocks noGrp="1"/>
          </p:cNvSpPr>
          <p:nvPr>
            <p:ph type="body" sz="quarter" idx="50" hasCustomPrompt="1"/>
          </p:nvPr>
        </p:nvSpPr>
        <p:spPr>
          <a:xfrm>
            <a:off x="13476166" y="517927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1" name="テキスト プレースホルダー 18"/>
          <p:cNvSpPr>
            <a:spLocks noGrp="1"/>
          </p:cNvSpPr>
          <p:nvPr>
            <p:ph type="body" sz="quarter" idx="51" hasCustomPrompt="1"/>
          </p:nvPr>
        </p:nvSpPr>
        <p:spPr>
          <a:xfrm>
            <a:off x="13476166" y="5816625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2" name="テキスト プレースホルダー 18"/>
          <p:cNvSpPr>
            <a:spLocks noGrp="1"/>
          </p:cNvSpPr>
          <p:nvPr>
            <p:ph type="body" sz="quarter" idx="52" hasCustomPrompt="1"/>
          </p:nvPr>
        </p:nvSpPr>
        <p:spPr>
          <a:xfrm>
            <a:off x="13476166" y="645397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513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1" decel="10000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800"/>
                            </p:stCondLst>
                            <p:childTnLst>
                              <p:par>
                                <p:cTn id="82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8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3600"/>
                            </p:stCondLst>
                            <p:childTnLst>
                              <p:par>
                                <p:cTn id="120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75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4600"/>
                            </p:stCondLst>
                            <p:childTnLst>
                              <p:par>
                                <p:cTn id="1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400"/>
                            </p:stCondLst>
                            <p:childTnLst>
                              <p:par>
                                <p:cTn id="1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 animBg="1"/>
      <p:bldP spid="28" grpId="0" animBg="1"/>
      <p:bldP spid="2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 animBg="1"/>
      <p:bldP spid="3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 animBg="1">
        <p:tmplLst>
          <p:tmpl lvl="1">
            <p:tnLst>
              <p:par>
                <p:cTn presetID="2" presetClass="entr" presetSubtype="1" decel="100000" fill="hold" nodeType="click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 animBg="1"/>
      <p:bldP spid="46" grpId="0" animBg="1"/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 animBg="1"/>
      <p:bldP spid="56" grpId="0" animBg="1"/>
      <p:bldP spid="5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21289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21289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332240" y="4416703"/>
            <a:ext cx="161121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60594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560594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6671545" y="4416703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899899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899899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2010850" y="4416703"/>
            <a:ext cx="161121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337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フリーフォーム 88"/>
          <p:cNvSpPr/>
          <p:nvPr userDrawn="1"/>
        </p:nvSpPr>
        <p:spPr>
          <a:xfrm flipH="1">
            <a:off x="7090483" y="3840023"/>
            <a:ext cx="1186761" cy="1961880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1" name="角丸四角形 50"/>
          <p:cNvSpPr/>
          <p:nvPr userDrawn="1"/>
        </p:nvSpPr>
        <p:spPr>
          <a:xfrm>
            <a:off x="8257714" y="7240469"/>
            <a:ext cx="1772573" cy="288717"/>
          </a:xfrm>
          <a:prstGeom prst="roundRect">
            <a:avLst>
              <a:gd name="adj" fmla="val 5000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92" name="グループ化 91"/>
          <p:cNvGrpSpPr/>
          <p:nvPr userDrawn="1"/>
        </p:nvGrpSpPr>
        <p:grpSpPr>
          <a:xfrm>
            <a:off x="8257714" y="7624159"/>
            <a:ext cx="1772573" cy="598272"/>
            <a:chOff x="8257714" y="7948214"/>
            <a:chExt cx="1772573" cy="598272"/>
          </a:xfrm>
          <a:solidFill>
            <a:schemeClr val="tx1">
              <a:lumMod val="60000"/>
              <a:lumOff val="40000"/>
            </a:schemeClr>
          </a:solidFill>
        </p:grpSpPr>
        <p:sp>
          <p:nvSpPr>
            <p:cNvPr id="52" name="角丸四角形 51"/>
            <p:cNvSpPr/>
            <p:nvPr userDrawn="1"/>
          </p:nvSpPr>
          <p:spPr>
            <a:xfrm>
              <a:off x="8257714" y="7948214"/>
              <a:ext cx="1772573" cy="28871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円/楕円 7"/>
            <p:cNvSpPr/>
            <p:nvPr userDrawn="1"/>
          </p:nvSpPr>
          <p:spPr>
            <a:xfrm>
              <a:off x="8690097" y="8160953"/>
              <a:ext cx="907807" cy="385533"/>
            </a:xfrm>
            <a:custGeom>
              <a:avLst/>
              <a:gdLst/>
              <a:ahLst/>
              <a:cxnLst/>
              <a:rect l="l" t="t" r="r" b="b"/>
              <a:pathLst>
                <a:path w="758714" h="322215">
                  <a:moveTo>
                    <a:pt x="0" y="0"/>
                  </a:moveTo>
                  <a:lnTo>
                    <a:pt x="758714" y="0"/>
                  </a:lnTo>
                  <a:cubicBezTo>
                    <a:pt x="729497" y="182913"/>
                    <a:pt x="570695" y="322215"/>
                    <a:pt x="379357" y="322215"/>
                  </a:cubicBezTo>
                  <a:cubicBezTo>
                    <a:pt x="188019" y="322215"/>
                    <a:pt x="29217" y="18291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6" name="フリーフォーム 75"/>
          <p:cNvSpPr/>
          <p:nvPr userDrawn="1"/>
        </p:nvSpPr>
        <p:spPr>
          <a:xfrm>
            <a:off x="9163230" y="2737514"/>
            <a:ext cx="1777378" cy="1596296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5" name="フリーフォーム 84"/>
          <p:cNvSpPr/>
          <p:nvPr userDrawn="1"/>
        </p:nvSpPr>
        <p:spPr>
          <a:xfrm>
            <a:off x="10007427" y="3840690"/>
            <a:ext cx="1186761" cy="1961880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7" name="フリーフォーム 86"/>
          <p:cNvSpPr/>
          <p:nvPr userDrawn="1"/>
        </p:nvSpPr>
        <p:spPr>
          <a:xfrm>
            <a:off x="9170850" y="5318355"/>
            <a:ext cx="1736803" cy="1828474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8" name="フリーフォーム 87"/>
          <p:cNvSpPr/>
          <p:nvPr userDrawn="1"/>
        </p:nvSpPr>
        <p:spPr>
          <a:xfrm flipH="1">
            <a:off x="7344063" y="2736847"/>
            <a:ext cx="1777378" cy="1596296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0" name="フリーフォーム 89"/>
          <p:cNvSpPr/>
          <p:nvPr userDrawn="1"/>
        </p:nvSpPr>
        <p:spPr>
          <a:xfrm flipH="1">
            <a:off x="7377018" y="5317688"/>
            <a:ext cx="1736803" cy="1828474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3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9606200" y="3206428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4" name="図プレースホルダー 25"/>
          <p:cNvSpPr>
            <a:spLocks noGrp="1"/>
          </p:cNvSpPr>
          <p:nvPr>
            <p:ph type="pic" sz="quarter" idx="15" hasCustomPrompt="1"/>
          </p:nvPr>
        </p:nvSpPr>
        <p:spPr>
          <a:xfrm>
            <a:off x="10355359" y="4571965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5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9606200" y="580925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8127545" y="580925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7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7438415" y="456657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8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8127545" y="3206428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054938" y="8866801"/>
            <a:ext cx="6178123" cy="535813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6054938" y="8327013"/>
            <a:ext cx="6178123" cy="586840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5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1744227" y="6687801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6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744228" y="6190387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7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744226" y="4699440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744227" y="4202026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1010972" y="2654827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010973" y="2157413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2481511" y="2654827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2481512" y="2176737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3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879065" y="4699017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4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1879066" y="4220927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5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1959396" y="6687909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6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1959397" y="6209819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18" name="直線コネクタ 117"/>
          <p:cNvCxnSpPr>
            <a:stCxn id="93" idx="0"/>
            <a:endCxn id="110" idx="1"/>
          </p:cNvCxnSpPr>
          <p:nvPr userDrawn="1"/>
        </p:nvCxnSpPr>
        <p:spPr>
          <a:xfrm rot="5400000" flipH="1" flipV="1">
            <a:off x="10042919" y="2238375"/>
            <a:ext cx="776782" cy="1159325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コネクタ 122"/>
          <p:cNvCxnSpPr>
            <a:stCxn id="94" idx="3"/>
            <a:endCxn id="108" idx="1"/>
          </p:cNvCxnSpPr>
          <p:nvPr userDrawn="1"/>
        </p:nvCxnSpPr>
        <p:spPr>
          <a:xfrm flipV="1">
            <a:off x="10846255" y="4474259"/>
            <a:ext cx="897972" cy="34315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コネクタ 125"/>
          <p:cNvCxnSpPr>
            <a:stCxn id="95" idx="3"/>
            <a:endCxn id="106" idx="1"/>
          </p:cNvCxnSpPr>
          <p:nvPr userDrawn="1"/>
        </p:nvCxnSpPr>
        <p:spPr>
          <a:xfrm>
            <a:off x="10097096" y="6054699"/>
            <a:ext cx="1647132" cy="40792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コネクタ 128"/>
          <p:cNvCxnSpPr>
            <a:stCxn id="116" idx="3"/>
            <a:endCxn id="96" idx="1"/>
          </p:cNvCxnSpPr>
          <p:nvPr userDrawn="1"/>
        </p:nvCxnSpPr>
        <p:spPr>
          <a:xfrm flipV="1">
            <a:off x="6568368" y="6054699"/>
            <a:ext cx="1559177" cy="41769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/>
          <p:cNvCxnSpPr>
            <a:stCxn id="114" idx="3"/>
            <a:endCxn id="97" idx="1"/>
          </p:cNvCxnSpPr>
          <p:nvPr userDrawn="1"/>
        </p:nvCxnSpPr>
        <p:spPr>
          <a:xfrm>
            <a:off x="6488037" y="4483498"/>
            <a:ext cx="950378" cy="32852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/>
          <p:cNvCxnSpPr>
            <a:stCxn id="112" idx="3"/>
            <a:endCxn id="98" idx="0"/>
          </p:cNvCxnSpPr>
          <p:nvPr userDrawn="1"/>
        </p:nvCxnSpPr>
        <p:spPr>
          <a:xfrm>
            <a:off x="7090483" y="2439308"/>
            <a:ext cx="1282510" cy="767120"/>
          </a:xfrm>
          <a:prstGeom prst="bentConnector2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73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7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50"/>
                            </p:stCondLst>
                            <p:childTnLst>
                              <p:par>
                                <p:cTn id="1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5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50"/>
                            </p:stCondLst>
                            <p:childTnLst>
                              <p:par>
                                <p:cTn id="14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75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250"/>
                            </p:stCondLst>
                            <p:childTnLst>
                              <p:par>
                                <p:cTn id="1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750"/>
                            </p:stCondLst>
                            <p:childTnLst>
                              <p:par>
                                <p:cTn id="16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4250"/>
                            </p:stCondLst>
                            <p:childTnLst>
                              <p:par>
                                <p:cTn id="1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4750"/>
                            </p:stCondLst>
                            <p:childTnLst>
                              <p:par>
                                <p:cTn id="1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250"/>
                            </p:stCondLst>
                            <p:childTnLst>
                              <p:par>
                                <p:cTn id="17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575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6250"/>
                            </p:stCondLst>
                            <p:childTnLst>
                              <p:par>
                                <p:cTn id="18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6750"/>
                            </p:stCondLst>
                            <p:childTnLst>
                              <p:par>
                                <p:cTn id="18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7250"/>
                            </p:stCondLst>
                            <p:childTnLst>
                              <p:par>
                                <p:cTn id="19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3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7750"/>
                            </p:stCondLst>
                            <p:childTnLst>
                              <p:par>
                                <p:cTn id="19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8250"/>
                            </p:stCondLst>
                            <p:childTnLst>
                              <p:par>
                                <p:cTn id="1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8750"/>
                            </p:stCondLst>
                            <p:childTnLst>
                              <p:par>
                                <p:cTn id="20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6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9250"/>
                            </p:stCondLst>
                            <p:childTnLst>
                              <p:par>
                                <p:cTn id="20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9750"/>
                            </p:stCondLst>
                            <p:childTnLst>
                              <p:par>
                                <p:cTn id="2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10250"/>
                            </p:stCondLst>
                            <p:childTnLst>
                              <p:par>
                                <p:cTn id="2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9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89" grpId="1" animBg="1"/>
      <p:bldP spid="51" grpId="0" animBg="1"/>
      <p:bldP spid="76" grpId="0" animBg="1"/>
      <p:bldP spid="76" grpId="1" animBg="1"/>
      <p:bldP spid="85" grpId="0" animBg="1"/>
      <p:bldP spid="85" grpId="1" animBg="1"/>
      <p:bldP spid="87" grpId="0" animBg="1"/>
      <p:bldP spid="87" grpId="1" animBg="1"/>
      <p:bldP spid="88" grpId="0" animBg="1"/>
      <p:bldP spid="88" grpId="1" animBg="1"/>
      <p:bldP spid="90" grpId="0" animBg="1"/>
      <p:bldP spid="90" grpId="1" animBg="1"/>
      <p:bldP spid="93" grpId="0"/>
      <p:bldP spid="93" grpId="1"/>
      <p:bldP spid="94" grpId="0"/>
      <p:bldP spid="94" grpId="1"/>
      <p:bldP spid="95" grpId="0"/>
      <p:bldP spid="95" grpId="1"/>
      <p:bldP spid="96" grpId="0"/>
      <p:bldP spid="96" grpId="1"/>
      <p:bldP spid="97" grpId="0"/>
      <p:bldP spid="97" grpId="1"/>
      <p:bldP spid="98" grpId="0"/>
      <p:bldP spid="98" grpId="1"/>
      <p:bldP spid="9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inite Lo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アーチ 47"/>
          <p:cNvSpPr/>
          <p:nvPr userDrawn="1"/>
        </p:nvSpPr>
        <p:spPr>
          <a:xfrm>
            <a:off x="8513310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アーチ 45"/>
          <p:cNvSpPr/>
          <p:nvPr userDrawn="1"/>
        </p:nvSpPr>
        <p:spPr>
          <a:xfrm>
            <a:off x="5752874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7" name="アーチ 46"/>
          <p:cNvSpPr/>
          <p:nvPr userDrawn="1"/>
        </p:nvSpPr>
        <p:spPr>
          <a:xfrm rot="10800000">
            <a:off x="5752874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アーチ 48"/>
          <p:cNvSpPr/>
          <p:nvPr userDrawn="1"/>
        </p:nvSpPr>
        <p:spPr>
          <a:xfrm rot="10800000">
            <a:off x="8513310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01035" y="3443562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045924" y="2959781"/>
            <a:ext cx="4608971" cy="1922552"/>
          </a:xfrm>
        </p:spPr>
        <p:txBody>
          <a:bodyPr anchor="ctr"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045923" y="5014143"/>
            <a:ext cx="4608971" cy="1922552"/>
          </a:xfrm>
        </p:spPr>
        <p:txBody>
          <a:bodyPr anchor="ctr"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12628325" y="2956517"/>
            <a:ext cx="4608971" cy="1922552"/>
          </a:xfrm>
        </p:spPr>
        <p:txBody>
          <a:bodyPr anchor="ctr"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12628325" y="5014143"/>
            <a:ext cx="4608971" cy="1922552"/>
          </a:xfrm>
        </p:spPr>
        <p:txBody>
          <a:bodyPr anchor="ctr"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9297517" y="5769003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9297516" y="3443561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6501035" y="5780273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570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0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500"/>
                            </p:stCondLst>
                            <p:childTnLst>
                              <p:par>
                                <p:cTn id="9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48" grpId="2" animBg="1"/>
      <p:bldP spid="46" grpId="0" animBg="1"/>
      <p:bldP spid="46" grpId="1" animBg="1"/>
      <p:bldP spid="46" grpId="2" animBg="1"/>
      <p:bldP spid="47" grpId="0" animBg="1"/>
      <p:bldP spid="47" grpId="1" animBg="1"/>
      <p:bldP spid="47" grpId="2" animBg="1"/>
      <p:bldP spid="49" grpId="0" animBg="1"/>
      <p:bldP spid="49" grpId="1" animBg="1"/>
      <p:bldP spid="49" grpId="2" animBg="1"/>
      <p:bldP spid="1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u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楕円 34"/>
          <p:cNvSpPr/>
          <p:nvPr userDrawn="1"/>
        </p:nvSpPr>
        <p:spPr>
          <a:xfrm>
            <a:off x="10223622" y="3099867"/>
            <a:ext cx="992116" cy="100845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楕円 32"/>
          <p:cNvSpPr/>
          <p:nvPr userDrawn="1"/>
        </p:nvSpPr>
        <p:spPr>
          <a:xfrm>
            <a:off x="13866888" y="6213624"/>
            <a:ext cx="961809" cy="96180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636409" y="6250538"/>
            <a:ext cx="1533779" cy="153377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1" name="楕円 30"/>
          <p:cNvSpPr/>
          <p:nvPr userDrawn="1"/>
        </p:nvSpPr>
        <p:spPr>
          <a:xfrm>
            <a:off x="7896962" y="7735218"/>
            <a:ext cx="614369" cy="62448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楕円 29"/>
          <p:cNvSpPr/>
          <p:nvPr userDrawn="1"/>
        </p:nvSpPr>
        <p:spPr>
          <a:xfrm>
            <a:off x="3965059" y="7738314"/>
            <a:ext cx="591738" cy="59173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楕円 4"/>
          <p:cNvSpPr/>
          <p:nvPr userDrawn="1"/>
        </p:nvSpPr>
        <p:spPr>
          <a:xfrm>
            <a:off x="493213" y="2547535"/>
            <a:ext cx="4973638" cy="497363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楕円 18"/>
          <p:cNvSpPr/>
          <p:nvPr userDrawn="1"/>
        </p:nvSpPr>
        <p:spPr>
          <a:xfrm>
            <a:off x="4617888" y="4921333"/>
            <a:ext cx="3785949" cy="3785949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楕円 22"/>
          <p:cNvSpPr/>
          <p:nvPr userDrawn="1"/>
        </p:nvSpPr>
        <p:spPr>
          <a:xfrm>
            <a:off x="7360120" y="3308567"/>
            <a:ext cx="3090795" cy="3090795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楕円 24"/>
          <p:cNvSpPr/>
          <p:nvPr userDrawn="1"/>
        </p:nvSpPr>
        <p:spPr>
          <a:xfrm>
            <a:off x="9437184" y="5014698"/>
            <a:ext cx="3557109" cy="3557109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楕円 25"/>
          <p:cNvSpPr/>
          <p:nvPr userDrawn="1"/>
        </p:nvSpPr>
        <p:spPr>
          <a:xfrm>
            <a:off x="12055396" y="2629765"/>
            <a:ext cx="3944488" cy="394448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楕円 26"/>
          <p:cNvSpPr/>
          <p:nvPr userDrawn="1"/>
        </p:nvSpPr>
        <p:spPr>
          <a:xfrm>
            <a:off x="14947018" y="5399098"/>
            <a:ext cx="2788308" cy="2788308"/>
          </a:xfrm>
          <a:prstGeom prst="ellips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/>
          <p:cNvSpPr/>
          <p:nvPr userDrawn="1"/>
        </p:nvSpPr>
        <p:spPr>
          <a:xfrm>
            <a:off x="5534416" y="3223041"/>
            <a:ext cx="1029225" cy="102922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楕円 28"/>
          <p:cNvSpPr/>
          <p:nvPr userDrawn="1"/>
        </p:nvSpPr>
        <p:spPr>
          <a:xfrm>
            <a:off x="493213" y="2370479"/>
            <a:ext cx="855529" cy="855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楕円 31"/>
          <p:cNvSpPr/>
          <p:nvPr userDrawn="1"/>
        </p:nvSpPr>
        <p:spPr>
          <a:xfrm>
            <a:off x="13027675" y="7247023"/>
            <a:ext cx="742541" cy="74254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楕円 33"/>
          <p:cNvSpPr/>
          <p:nvPr userDrawn="1"/>
        </p:nvSpPr>
        <p:spPr>
          <a:xfrm>
            <a:off x="16966759" y="4532006"/>
            <a:ext cx="884808" cy="884808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75547" y="3719292"/>
            <a:ext cx="4608971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108616" y="3583183"/>
            <a:ext cx="3838048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32132" y="5404718"/>
            <a:ext cx="3167212" cy="122168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4908081" y="5382994"/>
            <a:ext cx="3167212" cy="122168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71550" y="4397766"/>
            <a:ext cx="3936531" cy="1937350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4639094" y="6688663"/>
            <a:ext cx="37051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9608595" y="6648520"/>
            <a:ext cx="32142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12175047" y="4237086"/>
            <a:ext cx="37051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35" hasCustomPrompt="1"/>
          </p:nvPr>
        </p:nvSpPr>
        <p:spPr>
          <a:xfrm>
            <a:off x="7409364" y="4255782"/>
            <a:ext cx="2992308" cy="1161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36" hasCustomPrompt="1"/>
          </p:nvPr>
        </p:nvSpPr>
        <p:spPr>
          <a:xfrm>
            <a:off x="15070315" y="6146235"/>
            <a:ext cx="2534050" cy="12951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552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3" grpId="0" animBg="1"/>
      <p:bldP spid="24" grpId="0" animBg="1"/>
      <p:bldP spid="31" grpId="0" animBg="1"/>
      <p:bldP spid="30" grpId="0" animBg="1"/>
      <p:bldP spid="5" grpId="0" animBg="1"/>
      <p:bldP spid="19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2" grpId="0" animBg="1"/>
      <p:bldP spid="34" grpId="0" animBg="1"/>
      <p:bldP spid="3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>
            <a:stCxn id="5" idx="7"/>
            <a:endCxn id="8" idx="0"/>
          </p:cNvCxnSpPr>
          <p:nvPr userDrawn="1"/>
        </p:nvCxnSpPr>
        <p:spPr>
          <a:xfrm>
            <a:off x="9144001" y="2890044"/>
            <a:ext cx="0" cy="1186994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涙形 4"/>
          <p:cNvSpPr/>
          <p:nvPr userDrawn="1"/>
        </p:nvSpPr>
        <p:spPr>
          <a:xfrm rot="8100000">
            <a:off x="8836980" y="2148831"/>
            <a:ext cx="614041" cy="614041"/>
          </a:xfrm>
          <a:prstGeom prst="teardrop">
            <a:avLst/>
          </a:prstGeom>
          <a:solidFill>
            <a:schemeClr val="tx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9958" y="4837415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99958" y="3896219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5076526" y="46132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22" name="直線コネクタ 21"/>
          <p:cNvCxnSpPr>
            <a:stCxn id="8" idx="4"/>
            <a:endCxn id="24" idx="0"/>
          </p:cNvCxnSpPr>
          <p:nvPr userDrawn="1"/>
        </p:nvCxnSpPr>
        <p:spPr>
          <a:xfrm>
            <a:off x="9144001" y="4462435"/>
            <a:ext cx="0" cy="14712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28" idx="1"/>
            <a:endCxn id="24" idx="6"/>
          </p:cNvCxnSpPr>
          <p:nvPr userDrawn="1"/>
        </p:nvCxnSpPr>
        <p:spPr>
          <a:xfrm flipH="1">
            <a:off x="9336699" y="6126367"/>
            <a:ext cx="629766" cy="3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9986477" y="5557295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66465" y="5752851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275193" y="6694047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275193" y="5752851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11379697" y="646989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399958" y="8496780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2399958" y="755558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5076526" y="827262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46" name="直線コネクタ 45"/>
          <p:cNvCxnSpPr>
            <a:stCxn id="24" idx="4"/>
            <a:endCxn id="40" idx="0"/>
          </p:cNvCxnSpPr>
          <p:nvPr userDrawn="1"/>
        </p:nvCxnSpPr>
        <p:spPr>
          <a:xfrm>
            <a:off x="9144001" y="6319068"/>
            <a:ext cx="0" cy="141594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8" idx="2"/>
            <a:endCxn id="13" idx="3"/>
          </p:cNvCxnSpPr>
          <p:nvPr userDrawn="1"/>
        </p:nvCxnSpPr>
        <p:spPr>
          <a:xfrm flipH="1" flipV="1">
            <a:off x="8335845" y="4269736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7199330" y="3700663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7179318" y="3896219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41" name="直線コネクタ 40"/>
          <p:cNvCxnSpPr>
            <a:stCxn id="40" idx="2"/>
            <a:endCxn id="49" idx="3"/>
          </p:cNvCxnSpPr>
          <p:nvPr userDrawn="1"/>
        </p:nvCxnSpPr>
        <p:spPr>
          <a:xfrm flipH="1" flipV="1">
            <a:off x="8335845" y="7927708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40" idx="4"/>
          </p:cNvCxnSpPr>
          <p:nvPr userDrawn="1"/>
        </p:nvCxnSpPr>
        <p:spPr>
          <a:xfrm>
            <a:off x="9144001" y="8120407"/>
            <a:ext cx="0" cy="216500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円/楕円 4"/>
          <p:cNvSpPr/>
          <p:nvPr userDrawn="1"/>
        </p:nvSpPr>
        <p:spPr>
          <a:xfrm>
            <a:off x="7199330" y="7358635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7179318" y="7555584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8" name="楕円 7"/>
          <p:cNvSpPr/>
          <p:nvPr userDrawn="1"/>
        </p:nvSpPr>
        <p:spPr>
          <a:xfrm>
            <a:off x="8951302" y="4077038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5933671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楕円 39"/>
          <p:cNvSpPr/>
          <p:nvPr userDrawn="1"/>
        </p:nvSpPr>
        <p:spPr>
          <a:xfrm>
            <a:off x="8951302" y="7735010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05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2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750"/>
                            </p:stCondLst>
                            <p:childTnLst>
                              <p:par>
                                <p:cTn id="8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250"/>
                            </p:stCondLst>
                            <p:childTnLst>
                              <p:par>
                                <p:cTn id="8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250"/>
                            </p:stCondLst>
                            <p:childTnLst>
                              <p:par>
                                <p:cTn id="9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750"/>
                            </p:stCondLst>
                            <p:childTnLst>
                              <p:par>
                                <p:cTn id="10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25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13" grpId="0" animBg="1"/>
      <p:bldP spid="17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4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24" grpId="0" animBg="1"/>
      <p:bldP spid="40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/>
          <p:cNvGrpSpPr/>
          <p:nvPr userDrawn="1"/>
        </p:nvGrpSpPr>
        <p:grpSpPr>
          <a:xfrm>
            <a:off x="5823561" y="4418122"/>
            <a:ext cx="1940630" cy="72008"/>
            <a:chOff x="6119664" y="3270498"/>
            <a:chExt cx="1940630" cy="72008"/>
          </a:xfrm>
        </p:grpSpPr>
        <p:sp>
          <p:nvSpPr>
            <p:cNvPr id="10" name="正方形/長方形 9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5712608" y="4698914"/>
            <a:ext cx="8545863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5712608" y="3578967"/>
            <a:ext cx="8545863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4156530" y="2953658"/>
            <a:ext cx="1391649" cy="1117600"/>
          </a:xfrm>
          <a:custGeom>
            <a:avLst/>
            <a:gdLst/>
            <a:ahLst/>
            <a:cxnLst/>
            <a:rect l="l" t="t" r="r" b="b"/>
            <a:pathLst>
              <a:path w="1391649" h="1117600">
                <a:moveTo>
                  <a:pt x="641350" y="0"/>
                </a:moveTo>
                <a:cubicBezTo>
                  <a:pt x="995558" y="0"/>
                  <a:pt x="1282700" y="250183"/>
                  <a:pt x="1282700" y="558800"/>
                </a:cubicBezTo>
                <a:cubicBezTo>
                  <a:pt x="1282700" y="678010"/>
                  <a:pt x="1239857" y="788500"/>
                  <a:pt x="1166143" y="878649"/>
                </a:cubicBezTo>
                <a:cubicBezTo>
                  <a:pt x="1228612" y="951179"/>
                  <a:pt x="1306525" y="1002662"/>
                  <a:pt x="1391649" y="1064962"/>
                </a:cubicBezTo>
                <a:lnTo>
                  <a:pt x="1016117" y="1010533"/>
                </a:lnTo>
                <a:cubicBezTo>
                  <a:pt x="911360" y="1078369"/>
                  <a:pt x="781613" y="1117600"/>
                  <a:pt x="641350" y="1117600"/>
                </a:cubicBezTo>
                <a:cubicBezTo>
                  <a:pt x="287142" y="1117600"/>
                  <a:pt x="0" y="867417"/>
                  <a:pt x="0" y="558800"/>
                </a:cubicBezTo>
                <a:cubicBezTo>
                  <a:pt x="0" y="250183"/>
                  <a:pt x="287142" y="0"/>
                  <a:pt x="641350" y="0"/>
                </a:cubicBezTo>
                <a:close/>
              </a:path>
            </a:pathLst>
          </a:cu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1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7396828" y="496966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6751137" y="496966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8043695" y="496966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669212" y="5250457"/>
            <a:ext cx="8545863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233749" y="2732842"/>
            <a:ext cx="6574129" cy="2144700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3817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0"/>
            <a:ext cx="18287643" cy="3541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2696029" y="1767115"/>
            <a:ext cx="3548742" cy="3548742"/>
          </a:xfrm>
          <a:solidFill>
            <a:schemeClr val="bg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491101" y="2162629"/>
            <a:ext cx="9211879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05615" y="3609069"/>
            <a:ext cx="9211879" cy="1340304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2696029" y="5544457"/>
            <a:ext cx="13021465" cy="151696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323686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49781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349781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5" name="円/楕円 4"/>
          <p:cNvSpPr/>
          <p:nvPr userDrawn="1"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6771187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7797282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797282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2234413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60508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260508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825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5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15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65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65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65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65"/>
                            </p:stCondLst>
                            <p:childTnLst>
                              <p:par>
                                <p:cTn id="4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65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65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65"/>
                            </p:stCondLst>
                            <p:childTnLst>
                              <p:par>
                                <p:cTn id="6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65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65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0" y="0"/>
            <a:ext cx="18287643" cy="3541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31"/>
          <p:cNvSpPr>
            <a:spLocks noGrp="1"/>
          </p:cNvSpPr>
          <p:nvPr>
            <p:ph type="pic" sz="quarter" idx="32" hasCustomPrompt="1"/>
          </p:nvPr>
        </p:nvSpPr>
        <p:spPr>
          <a:xfrm>
            <a:off x="1217446" y="1271786"/>
            <a:ext cx="6504961" cy="4045273"/>
          </a:xfrm>
          <a:custGeom>
            <a:avLst/>
            <a:gdLst>
              <a:gd name="connsiteX0" fmla="*/ 984238 w 6504961"/>
              <a:gd name="connsiteY0" fmla="*/ 3553896 h 4045273"/>
              <a:gd name="connsiteX1" fmla="*/ 1475615 w 6504961"/>
              <a:gd name="connsiteY1" fmla="*/ 3553896 h 4045273"/>
              <a:gd name="connsiteX2" fmla="*/ 1475615 w 6504961"/>
              <a:gd name="connsiteY2" fmla="*/ 4045273 h 4045273"/>
              <a:gd name="connsiteX3" fmla="*/ 984238 w 6504961"/>
              <a:gd name="connsiteY3" fmla="*/ 4045273 h 4045273"/>
              <a:gd name="connsiteX4" fmla="*/ 0 w 6504961"/>
              <a:gd name="connsiteY4" fmla="*/ 3551920 h 4045273"/>
              <a:gd name="connsiteX5" fmla="*/ 491377 w 6504961"/>
              <a:gd name="connsiteY5" fmla="*/ 3551920 h 4045273"/>
              <a:gd name="connsiteX6" fmla="*/ 491377 w 6504961"/>
              <a:gd name="connsiteY6" fmla="*/ 4043297 h 4045273"/>
              <a:gd name="connsiteX7" fmla="*/ 0 w 6504961"/>
              <a:gd name="connsiteY7" fmla="*/ 4043297 h 4045273"/>
              <a:gd name="connsiteX8" fmla="*/ 492861 w 6504961"/>
              <a:gd name="connsiteY8" fmla="*/ 3060543 h 4045273"/>
              <a:gd name="connsiteX9" fmla="*/ 984238 w 6504961"/>
              <a:gd name="connsiteY9" fmla="*/ 3060543 h 4045273"/>
              <a:gd name="connsiteX10" fmla="*/ 984238 w 6504961"/>
              <a:gd name="connsiteY10" fmla="*/ 3551920 h 4045273"/>
              <a:gd name="connsiteX11" fmla="*/ 492861 w 6504961"/>
              <a:gd name="connsiteY11" fmla="*/ 3551920 h 4045273"/>
              <a:gd name="connsiteX12" fmla="*/ 5518702 w 6504961"/>
              <a:gd name="connsiteY12" fmla="*/ 499760 h 4045273"/>
              <a:gd name="connsiteX13" fmla="*/ 6010079 w 6504961"/>
              <a:gd name="connsiteY13" fmla="*/ 499760 h 4045273"/>
              <a:gd name="connsiteX14" fmla="*/ 6010079 w 6504961"/>
              <a:gd name="connsiteY14" fmla="*/ 991137 h 4045273"/>
              <a:gd name="connsiteX15" fmla="*/ 5518702 w 6504961"/>
              <a:gd name="connsiteY15" fmla="*/ 991137 h 4045273"/>
              <a:gd name="connsiteX16" fmla="*/ 1478583 w 6504961"/>
              <a:gd name="connsiteY16" fmla="*/ 495329 h 4045273"/>
              <a:gd name="connsiteX17" fmla="*/ 5027325 w 6504961"/>
              <a:gd name="connsiteY17" fmla="*/ 495329 h 4045273"/>
              <a:gd name="connsiteX18" fmla="*/ 5027325 w 6504961"/>
              <a:gd name="connsiteY18" fmla="*/ 4044071 h 4045273"/>
              <a:gd name="connsiteX19" fmla="*/ 1478583 w 6504961"/>
              <a:gd name="connsiteY19" fmla="*/ 4044071 h 4045273"/>
              <a:gd name="connsiteX20" fmla="*/ 6010079 w 6504961"/>
              <a:gd name="connsiteY20" fmla="*/ 0 h 4045273"/>
              <a:gd name="connsiteX21" fmla="*/ 6504961 w 6504961"/>
              <a:gd name="connsiteY21" fmla="*/ 0 h 4045273"/>
              <a:gd name="connsiteX22" fmla="*/ 6504961 w 6504961"/>
              <a:gd name="connsiteY22" fmla="*/ 494882 h 4045273"/>
              <a:gd name="connsiteX23" fmla="*/ 6010079 w 6504961"/>
              <a:gd name="connsiteY23" fmla="*/ 494882 h 4045273"/>
              <a:gd name="connsiteX24" fmla="*/ 5027325 w 6504961"/>
              <a:gd name="connsiteY24" fmla="*/ 0 h 4045273"/>
              <a:gd name="connsiteX25" fmla="*/ 5518702 w 6504961"/>
              <a:gd name="connsiteY25" fmla="*/ 0 h 4045273"/>
              <a:gd name="connsiteX26" fmla="*/ 5518702 w 6504961"/>
              <a:gd name="connsiteY26" fmla="*/ 491377 h 4045273"/>
              <a:gd name="connsiteX27" fmla="*/ 5027325 w 6504961"/>
              <a:gd name="connsiteY27" fmla="*/ 491377 h 4045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961" h="4045273">
                <a:moveTo>
                  <a:pt x="984238" y="3553896"/>
                </a:moveTo>
                <a:lnTo>
                  <a:pt x="1475615" y="3553896"/>
                </a:lnTo>
                <a:lnTo>
                  <a:pt x="1475615" y="4045273"/>
                </a:lnTo>
                <a:lnTo>
                  <a:pt x="984238" y="4045273"/>
                </a:lnTo>
                <a:close/>
                <a:moveTo>
                  <a:pt x="0" y="3551920"/>
                </a:moveTo>
                <a:lnTo>
                  <a:pt x="491377" y="3551920"/>
                </a:lnTo>
                <a:lnTo>
                  <a:pt x="491377" y="4043297"/>
                </a:lnTo>
                <a:lnTo>
                  <a:pt x="0" y="4043297"/>
                </a:lnTo>
                <a:close/>
                <a:moveTo>
                  <a:pt x="492861" y="3060543"/>
                </a:moveTo>
                <a:lnTo>
                  <a:pt x="984238" y="3060543"/>
                </a:lnTo>
                <a:lnTo>
                  <a:pt x="984238" y="3551920"/>
                </a:lnTo>
                <a:lnTo>
                  <a:pt x="492861" y="3551920"/>
                </a:lnTo>
                <a:close/>
                <a:moveTo>
                  <a:pt x="5518702" y="499760"/>
                </a:moveTo>
                <a:lnTo>
                  <a:pt x="6010079" y="499760"/>
                </a:lnTo>
                <a:lnTo>
                  <a:pt x="6010079" y="991137"/>
                </a:lnTo>
                <a:lnTo>
                  <a:pt x="5518702" y="991137"/>
                </a:lnTo>
                <a:close/>
                <a:moveTo>
                  <a:pt x="1478583" y="495329"/>
                </a:moveTo>
                <a:lnTo>
                  <a:pt x="5027325" y="495329"/>
                </a:lnTo>
                <a:lnTo>
                  <a:pt x="5027325" y="4044071"/>
                </a:lnTo>
                <a:lnTo>
                  <a:pt x="1478583" y="4044071"/>
                </a:lnTo>
                <a:close/>
                <a:moveTo>
                  <a:pt x="6010079" y="0"/>
                </a:moveTo>
                <a:lnTo>
                  <a:pt x="6504961" y="0"/>
                </a:lnTo>
                <a:lnTo>
                  <a:pt x="6504961" y="494882"/>
                </a:lnTo>
                <a:lnTo>
                  <a:pt x="6010079" y="494882"/>
                </a:lnTo>
                <a:close/>
                <a:moveTo>
                  <a:pt x="5027325" y="0"/>
                </a:moveTo>
                <a:lnTo>
                  <a:pt x="5518702" y="0"/>
                </a:lnTo>
                <a:lnTo>
                  <a:pt x="5518702" y="491377"/>
                </a:lnTo>
                <a:lnTo>
                  <a:pt x="5027325" y="4913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491101" y="2162629"/>
            <a:ext cx="9211879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05615" y="3609069"/>
            <a:ext cx="9211879" cy="1340304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2696029" y="5544457"/>
            <a:ext cx="13021465" cy="151696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323686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49781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349781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5" name="円/楕円 4"/>
          <p:cNvSpPr/>
          <p:nvPr userDrawn="1"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6771187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7797282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797282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2234413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60508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260508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9767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315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65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65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65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65"/>
                            </p:stCondLst>
                            <p:childTnLst>
                              <p:par>
                                <p:cTn id="4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65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65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65"/>
                            </p:stCondLst>
                            <p:childTnLst>
                              <p:par>
                                <p:cTn id="6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65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65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2" grpId="0" animBg="1"/>
      <p:bldP spid="8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図プレースホルダー 15"/>
          <p:cNvSpPr>
            <a:spLocks noGrp="1"/>
          </p:cNvSpPr>
          <p:nvPr>
            <p:ph type="pic" sz="quarter" idx="36" hasCustomPrompt="1"/>
          </p:nvPr>
        </p:nvSpPr>
        <p:spPr>
          <a:xfrm>
            <a:off x="0" y="-794"/>
            <a:ext cx="18287642" cy="7086707"/>
          </a:xfrm>
          <a:custGeom>
            <a:avLst/>
            <a:gdLst>
              <a:gd name="connsiteX0" fmla="*/ 0 w 18287642"/>
              <a:gd name="connsiteY0" fmla="*/ 6438707 h 7086707"/>
              <a:gd name="connsiteX1" fmla="*/ 648000 w 18287642"/>
              <a:gd name="connsiteY1" fmla="*/ 6438707 h 7086707"/>
              <a:gd name="connsiteX2" fmla="*/ 648000 w 18287642"/>
              <a:gd name="connsiteY2" fmla="*/ 7086707 h 7086707"/>
              <a:gd name="connsiteX3" fmla="*/ 0 w 18287642"/>
              <a:gd name="connsiteY3" fmla="*/ 7086707 h 7086707"/>
              <a:gd name="connsiteX4" fmla="*/ 648000 w 18287642"/>
              <a:gd name="connsiteY4" fmla="*/ 5790707 h 7086707"/>
              <a:gd name="connsiteX5" fmla="*/ 1296000 w 18287642"/>
              <a:gd name="connsiteY5" fmla="*/ 5790707 h 7086707"/>
              <a:gd name="connsiteX6" fmla="*/ 1296000 w 18287642"/>
              <a:gd name="connsiteY6" fmla="*/ 6438707 h 7086707"/>
              <a:gd name="connsiteX7" fmla="*/ 648000 w 18287642"/>
              <a:gd name="connsiteY7" fmla="*/ 6438707 h 7086707"/>
              <a:gd name="connsiteX8" fmla="*/ 0 w 18287642"/>
              <a:gd name="connsiteY8" fmla="*/ 0 h 7086707"/>
              <a:gd name="connsiteX9" fmla="*/ 18287642 w 18287642"/>
              <a:gd name="connsiteY9" fmla="*/ 0 h 7086707"/>
              <a:gd name="connsiteX10" fmla="*/ 18287642 w 18287642"/>
              <a:gd name="connsiteY10" fmla="*/ 5142707 h 7086707"/>
              <a:gd name="connsiteX11" fmla="*/ 1944000 w 18287642"/>
              <a:gd name="connsiteY11" fmla="*/ 5142707 h 7086707"/>
              <a:gd name="connsiteX12" fmla="*/ 1944000 w 18287642"/>
              <a:gd name="connsiteY12" fmla="*/ 5790707 h 7086707"/>
              <a:gd name="connsiteX13" fmla="*/ 1296000 w 18287642"/>
              <a:gd name="connsiteY13" fmla="*/ 5790707 h 7086707"/>
              <a:gd name="connsiteX14" fmla="*/ 1296000 w 18287642"/>
              <a:gd name="connsiteY14" fmla="*/ 5142707 h 7086707"/>
              <a:gd name="connsiteX15" fmla="*/ 648000 w 18287642"/>
              <a:gd name="connsiteY15" fmla="*/ 5142707 h 7086707"/>
              <a:gd name="connsiteX16" fmla="*/ 648000 w 18287642"/>
              <a:gd name="connsiteY16" fmla="*/ 5790707 h 7086707"/>
              <a:gd name="connsiteX17" fmla="*/ 0 w 18287642"/>
              <a:gd name="connsiteY17" fmla="*/ 5790707 h 7086707"/>
              <a:gd name="connsiteX18" fmla="*/ 0 w 18287642"/>
              <a:gd name="connsiteY18" fmla="*/ 5142707 h 7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287642" h="7086707">
                <a:moveTo>
                  <a:pt x="0" y="6438707"/>
                </a:moveTo>
                <a:lnTo>
                  <a:pt x="648000" y="6438707"/>
                </a:lnTo>
                <a:lnTo>
                  <a:pt x="648000" y="7086707"/>
                </a:lnTo>
                <a:lnTo>
                  <a:pt x="0" y="7086707"/>
                </a:lnTo>
                <a:close/>
                <a:moveTo>
                  <a:pt x="648000" y="5790707"/>
                </a:moveTo>
                <a:lnTo>
                  <a:pt x="1296000" y="5790707"/>
                </a:lnTo>
                <a:lnTo>
                  <a:pt x="1296000" y="6438707"/>
                </a:lnTo>
                <a:lnTo>
                  <a:pt x="648000" y="6438707"/>
                </a:lnTo>
                <a:close/>
                <a:moveTo>
                  <a:pt x="0" y="0"/>
                </a:moveTo>
                <a:lnTo>
                  <a:pt x="18287642" y="0"/>
                </a:lnTo>
                <a:lnTo>
                  <a:pt x="18287642" y="5142707"/>
                </a:lnTo>
                <a:lnTo>
                  <a:pt x="1944000" y="5142707"/>
                </a:lnTo>
                <a:lnTo>
                  <a:pt x="1944000" y="5790707"/>
                </a:lnTo>
                <a:lnTo>
                  <a:pt x="1296000" y="5790707"/>
                </a:lnTo>
                <a:lnTo>
                  <a:pt x="1296000" y="5142707"/>
                </a:lnTo>
                <a:lnTo>
                  <a:pt x="648000" y="5142707"/>
                </a:lnTo>
                <a:lnTo>
                  <a:pt x="648000" y="5790707"/>
                </a:lnTo>
                <a:lnTo>
                  <a:pt x="0" y="5790707"/>
                </a:lnTo>
                <a:lnTo>
                  <a:pt x="0" y="514270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aseline="0"/>
            </a:lvl1pPr>
          </a:lstStyle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1363663" y="0"/>
            <a:ext cx="7504566" cy="102854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061250" y="3122656"/>
            <a:ext cx="8167207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061250" y="5347380"/>
            <a:ext cx="8167207" cy="2882219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1250" y="4283799"/>
            <a:ext cx="8167207" cy="714166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4221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6" grpId="1"/>
      <p:bldP spid="23" grpId="0" build="p">
        <p:tmplLst>
          <p:tmpl lvl="1">
            <p:tnLst>
              <p:par>
                <p:cTn presetID="2" presetClass="entr" presetSubtype="3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7" name="図プレースホルダー 46"/>
          <p:cNvSpPr>
            <a:spLocks noGrp="1"/>
          </p:cNvSpPr>
          <p:nvPr>
            <p:ph type="pic" sz="quarter" idx="21" hasCustomPrompt="1"/>
          </p:nvPr>
        </p:nvSpPr>
        <p:spPr>
          <a:xfrm>
            <a:off x="5439454" y="1391478"/>
            <a:ext cx="7409092" cy="3478887"/>
          </a:xfrm>
          <a:custGeom>
            <a:avLst/>
            <a:gdLst>
              <a:gd name="connsiteX0" fmla="*/ 6753718 w 7409092"/>
              <a:gd name="connsiteY0" fmla="*/ 2823513 h 3478887"/>
              <a:gd name="connsiteX1" fmla="*/ 7409092 w 7409092"/>
              <a:gd name="connsiteY1" fmla="*/ 2823513 h 3478887"/>
              <a:gd name="connsiteX2" fmla="*/ 7409092 w 7409092"/>
              <a:gd name="connsiteY2" fmla="*/ 3478887 h 3478887"/>
              <a:gd name="connsiteX3" fmla="*/ 6753718 w 7409092"/>
              <a:gd name="connsiteY3" fmla="*/ 3478887 h 3478887"/>
              <a:gd name="connsiteX4" fmla="*/ 6098344 w 7409092"/>
              <a:gd name="connsiteY4" fmla="*/ 2145252 h 3478887"/>
              <a:gd name="connsiteX5" fmla="*/ 6753718 w 7409092"/>
              <a:gd name="connsiteY5" fmla="*/ 2145252 h 3478887"/>
              <a:gd name="connsiteX6" fmla="*/ 6753718 w 7409092"/>
              <a:gd name="connsiteY6" fmla="*/ 2800626 h 3478887"/>
              <a:gd name="connsiteX7" fmla="*/ 6098344 w 7409092"/>
              <a:gd name="connsiteY7" fmla="*/ 2800626 h 3478887"/>
              <a:gd name="connsiteX8" fmla="*/ 655374 w 7409092"/>
              <a:gd name="connsiteY8" fmla="*/ 655374 h 3478887"/>
              <a:gd name="connsiteX9" fmla="*/ 1310748 w 7409092"/>
              <a:gd name="connsiteY9" fmla="*/ 655374 h 3478887"/>
              <a:gd name="connsiteX10" fmla="*/ 1310748 w 7409092"/>
              <a:gd name="connsiteY10" fmla="*/ 1310748 h 3478887"/>
              <a:gd name="connsiteX11" fmla="*/ 655374 w 7409092"/>
              <a:gd name="connsiteY11" fmla="*/ 1310748 h 3478887"/>
              <a:gd name="connsiteX12" fmla="*/ 1310748 w 7409092"/>
              <a:gd name="connsiteY12" fmla="*/ 0 h 3478887"/>
              <a:gd name="connsiteX13" fmla="*/ 1966122 w 7409092"/>
              <a:gd name="connsiteY13" fmla="*/ 0 h 3478887"/>
              <a:gd name="connsiteX14" fmla="*/ 5422122 w 7409092"/>
              <a:gd name="connsiteY14" fmla="*/ 0 h 3478887"/>
              <a:gd name="connsiteX15" fmla="*/ 5422122 w 7409092"/>
              <a:gd name="connsiteY15" fmla="*/ 1481843 h 3478887"/>
              <a:gd name="connsiteX16" fmla="*/ 6077496 w 7409092"/>
              <a:gd name="connsiteY16" fmla="*/ 1481843 h 3478887"/>
              <a:gd name="connsiteX17" fmla="*/ 6077496 w 7409092"/>
              <a:gd name="connsiteY17" fmla="*/ 2137217 h 3478887"/>
              <a:gd name="connsiteX18" fmla="*/ 5422122 w 7409092"/>
              <a:gd name="connsiteY18" fmla="*/ 2137217 h 3478887"/>
              <a:gd name="connsiteX19" fmla="*/ 5422122 w 7409092"/>
              <a:gd name="connsiteY19" fmla="*/ 2800626 h 3478887"/>
              <a:gd name="connsiteX20" fmla="*/ 6077496 w 7409092"/>
              <a:gd name="connsiteY20" fmla="*/ 2800626 h 3478887"/>
              <a:gd name="connsiteX21" fmla="*/ 6077496 w 7409092"/>
              <a:gd name="connsiteY21" fmla="*/ 3456000 h 3478887"/>
              <a:gd name="connsiteX22" fmla="*/ 5422122 w 7409092"/>
              <a:gd name="connsiteY22" fmla="*/ 3456000 h 3478887"/>
              <a:gd name="connsiteX23" fmla="*/ 1966122 w 7409092"/>
              <a:gd name="connsiteY23" fmla="*/ 3456000 h 3478887"/>
              <a:gd name="connsiteX24" fmla="*/ 1966122 w 7409092"/>
              <a:gd name="connsiteY24" fmla="*/ 1966122 h 3478887"/>
              <a:gd name="connsiteX25" fmla="*/ 1310748 w 7409092"/>
              <a:gd name="connsiteY25" fmla="*/ 1966122 h 3478887"/>
              <a:gd name="connsiteX26" fmla="*/ 1310748 w 7409092"/>
              <a:gd name="connsiteY26" fmla="*/ 1310748 h 3478887"/>
              <a:gd name="connsiteX27" fmla="*/ 1966122 w 7409092"/>
              <a:gd name="connsiteY27" fmla="*/ 1310748 h 3478887"/>
              <a:gd name="connsiteX28" fmla="*/ 1966122 w 7409092"/>
              <a:gd name="connsiteY28" fmla="*/ 655374 h 3478887"/>
              <a:gd name="connsiteX29" fmla="*/ 1310748 w 7409092"/>
              <a:gd name="connsiteY29" fmla="*/ 655374 h 3478887"/>
              <a:gd name="connsiteX30" fmla="*/ 0 w 7409092"/>
              <a:gd name="connsiteY30" fmla="*/ 0 h 3478887"/>
              <a:gd name="connsiteX31" fmla="*/ 655374 w 7409092"/>
              <a:gd name="connsiteY31" fmla="*/ 0 h 3478887"/>
              <a:gd name="connsiteX32" fmla="*/ 655374 w 7409092"/>
              <a:gd name="connsiteY32" fmla="*/ 655374 h 3478887"/>
              <a:gd name="connsiteX33" fmla="*/ 0 w 7409092"/>
              <a:gd name="connsiteY33" fmla="*/ 655374 h 3478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409092" h="3478887">
                <a:moveTo>
                  <a:pt x="6753718" y="2823513"/>
                </a:moveTo>
                <a:lnTo>
                  <a:pt x="7409092" y="2823513"/>
                </a:lnTo>
                <a:lnTo>
                  <a:pt x="7409092" y="3478887"/>
                </a:lnTo>
                <a:lnTo>
                  <a:pt x="6753718" y="3478887"/>
                </a:lnTo>
                <a:close/>
                <a:moveTo>
                  <a:pt x="6098344" y="2145252"/>
                </a:moveTo>
                <a:lnTo>
                  <a:pt x="6753718" y="2145252"/>
                </a:lnTo>
                <a:lnTo>
                  <a:pt x="6753718" y="2800626"/>
                </a:lnTo>
                <a:lnTo>
                  <a:pt x="6098344" y="2800626"/>
                </a:lnTo>
                <a:close/>
                <a:moveTo>
                  <a:pt x="655374" y="655374"/>
                </a:moveTo>
                <a:lnTo>
                  <a:pt x="1310748" y="655374"/>
                </a:lnTo>
                <a:lnTo>
                  <a:pt x="1310748" y="1310748"/>
                </a:lnTo>
                <a:lnTo>
                  <a:pt x="655374" y="1310748"/>
                </a:lnTo>
                <a:close/>
                <a:moveTo>
                  <a:pt x="1310748" y="0"/>
                </a:moveTo>
                <a:lnTo>
                  <a:pt x="1966122" y="0"/>
                </a:lnTo>
                <a:lnTo>
                  <a:pt x="5422122" y="0"/>
                </a:lnTo>
                <a:lnTo>
                  <a:pt x="5422122" y="1481843"/>
                </a:lnTo>
                <a:lnTo>
                  <a:pt x="6077496" y="1481843"/>
                </a:lnTo>
                <a:lnTo>
                  <a:pt x="6077496" y="2137217"/>
                </a:lnTo>
                <a:lnTo>
                  <a:pt x="5422122" y="2137217"/>
                </a:lnTo>
                <a:lnTo>
                  <a:pt x="5422122" y="2800626"/>
                </a:lnTo>
                <a:lnTo>
                  <a:pt x="6077496" y="2800626"/>
                </a:lnTo>
                <a:lnTo>
                  <a:pt x="6077496" y="3456000"/>
                </a:lnTo>
                <a:lnTo>
                  <a:pt x="5422122" y="3456000"/>
                </a:lnTo>
                <a:lnTo>
                  <a:pt x="1966122" y="3456000"/>
                </a:lnTo>
                <a:lnTo>
                  <a:pt x="1966122" y="1966122"/>
                </a:lnTo>
                <a:lnTo>
                  <a:pt x="1310748" y="1966122"/>
                </a:lnTo>
                <a:lnTo>
                  <a:pt x="1310748" y="1310748"/>
                </a:lnTo>
                <a:lnTo>
                  <a:pt x="1966122" y="1310748"/>
                </a:lnTo>
                <a:lnTo>
                  <a:pt x="1966122" y="655374"/>
                </a:lnTo>
                <a:lnTo>
                  <a:pt x="1310748" y="655374"/>
                </a:lnTo>
                <a:close/>
                <a:moveTo>
                  <a:pt x="0" y="0"/>
                </a:moveTo>
                <a:lnTo>
                  <a:pt x="655374" y="0"/>
                </a:lnTo>
                <a:lnTo>
                  <a:pt x="655374" y="655374"/>
                </a:lnTo>
                <a:lnTo>
                  <a:pt x="0" y="655374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57150">
            <a:noFill/>
          </a:ln>
          <a:effectLst/>
        </p:spPr>
        <p:txBody>
          <a:bodyPr wrap="square">
            <a:noAutofit/>
          </a:bodyPr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857596" y="5250023"/>
            <a:ext cx="12572808" cy="6916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57596" y="5959390"/>
            <a:ext cx="12572808" cy="735120"/>
          </a:xfrm>
        </p:spPr>
        <p:txBody>
          <a:bodyPr anchor="t">
            <a:no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正方形/長方形 49"/>
          <p:cNvSpPr/>
          <p:nvPr userDrawn="1"/>
        </p:nvSpPr>
        <p:spPr>
          <a:xfrm>
            <a:off x="8808185" y="67608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正方形/長方形 50"/>
          <p:cNvSpPr/>
          <p:nvPr userDrawn="1"/>
        </p:nvSpPr>
        <p:spPr>
          <a:xfrm>
            <a:off x="8162494" y="67608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9455052" y="67608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443436" y="7049366"/>
            <a:ext cx="11401128" cy="1968288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200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15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15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/>
      <p:bldP spid="51" grpId="0" animBg="1"/>
      <p:bldP spid="52" grpId="0" animBg="1"/>
      <p:bldP spid="5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92384" y="3528644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92384" y="2539323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403335" y="330448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14348" y="3528644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914348" y="2539323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10025299" y="330448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292384" y="6893565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92384" y="5904244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1403335" y="6669410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9914348" y="6893565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9914348" y="5904244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0025299" y="6669410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251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&amp; 3 Icons,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図プレースホルダー 76"/>
          <p:cNvSpPr>
            <a:spLocks noGrp="1"/>
          </p:cNvSpPr>
          <p:nvPr>
            <p:ph type="pic" sz="quarter" idx="34" hasCustomPrompt="1"/>
          </p:nvPr>
        </p:nvSpPr>
        <p:spPr>
          <a:xfrm>
            <a:off x="-2" y="0"/>
            <a:ext cx="18288002" cy="7085913"/>
          </a:xfrm>
          <a:custGeom>
            <a:avLst/>
            <a:gdLst>
              <a:gd name="connsiteX0" fmla="*/ 0 w 18288002"/>
              <a:gd name="connsiteY0" fmla="*/ 6437913 h 7085913"/>
              <a:gd name="connsiteX1" fmla="*/ 648000 w 18288002"/>
              <a:gd name="connsiteY1" fmla="*/ 6437913 h 7085913"/>
              <a:gd name="connsiteX2" fmla="*/ 648000 w 18288002"/>
              <a:gd name="connsiteY2" fmla="*/ 7085913 h 7085913"/>
              <a:gd name="connsiteX3" fmla="*/ 0 w 18288002"/>
              <a:gd name="connsiteY3" fmla="*/ 7085913 h 7085913"/>
              <a:gd name="connsiteX4" fmla="*/ 3 w 18288002"/>
              <a:gd name="connsiteY4" fmla="*/ 0 h 7085913"/>
              <a:gd name="connsiteX5" fmla="*/ 18288002 w 18288002"/>
              <a:gd name="connsiteY5" fmla="*/ 0 h 7085913"/>
              <a:gd name="connsiteX6" fmla="*/ 18288002 w 18288002"/>
              <a:gd name="connsiteY6" fmla="*/ 5141913 h 7085913"/>
              <a:gd name="connsiteX7" fmla="*/ 1944001 w 18288002"/>
              <a:gd name="connsiteY7" fmla="*/ 5141913 h 7085913"/>
              <a:gd name="connsiteX8" fmla="*/ 1944001 w 18288002"/>
              <a:gd name="connsiteY8" fmla="*/ 5789913 h 7085913"/>
              <a:gd name="connsiteX9" fmla="*/ 1296001 w 18288002"/>
              <a:gd name="connsiteY9" fmla="*/ 5789913 h 7085913"/>
              <a:gd name="connsiteX10" fmla="*/ 1296001 w 18288002"/>
              <a:gd name="connsiteY10" fmla="*/ 5141913 h 7085913"/>
              <a:gd name="connsiteX11" fmla="*/ 648001 w 18288002"/>
              <a:gd name="connsiteY11" fmla="*/ 5141913 h 7085913"/>
              <a:gd name="connsiteX12" fmla="*/ 648001 w 18288002"/>
              <a:gd name="connsiteY12" fmla="*/ 5789913 h 7085913"/>
              <a:gd name="connsiteX13" fmla="*/ 1296001 w 18288002"/>
              <a:gd name="connsiteY13" fmla="*/ 5789913 h 7085913"/>
              <a:gd name="connsiteX14" fmla="*/ 1296001 w 18288002"/>
              <a:gd name="connsiteY14" fmla="*/ 6437913 h 7085913"/>
              <a:gd name="connsiteX15" fmla="*/ 648001 w 18288002"/>
              <a:gd name="connsiteY15" fmla="*/ 6437913 h 7085913"/>
              <a:gd name="connsiteX16" fmla="*/ 648001 w 18288002"/>
              <a:gd name="connsiteY16" fmla="*/ 5789913 h 7085913"/>
              <a:gd name="connsiteX17" fmla="*/ 1 w 18288002"/>
              <a:gd name="connsiteY17" fmla="*/ 5789913 h 7085913"/>
              <a:gd name="connsiteX18" fmla="*/ 1 w 18288002"/>
              <a:gd name="connsiteY18" fmla="*/ 5141913 h 7085913"/>
              <a:gd name="connsiteX19" fmla="*/ 3 w 18288002"/>
              <a:gd name="connsiteY19" fmla="*/ 5141913 h 7085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002" h="7085913">
                <a:moveTo>
                  <a:pt x="0" y="6437913"/>
                </a:moveTo>
                <a:lnTo>
                  <a:pt x="648000" y="6437913"/>
                </a:lnTo>
                <a:lnTo>
                  <a:pt x="648000" y="7085913"/>
                </a:lnTo>
                <a:lnTo>
                  <a:pt x="0" y="7085913"/>
                </a:lnTo>
                <a:close/>
                <a:moveTo>
                  <a:pt x="3" y="0"/>
                </a:moveTo>
                <a:lnTo>
                  <a:pt x="18288002" y="0"/>
                </a:lnTo>
                <a:lnTo>
                  <a:pt x="18288002" y="5141913"/>
                </a:lnTo>
                <a:lnTo>
                  <a:pt x="1944001" y="5141913"/>
                </a:lnTo>
                <a:lnTo>
                  <a:pt x="1944001" y="5789913"/>
                </a:lnTo>
                <a:lnTo>
                  <a:pt x="1296001" y="5789913"/>
                </a:lnTo>
                <a:lnTo>
                  <a:pt x="1296001" y="5141913"/>
                </a:lnTo>
                <a:lnTo>
                  <a:pt x="648001" y="5141913"/>
                </a:lnTo>
                <a:lnTo>
                  <a:pt x="648001" y="5789913"/>
                </a:lnTo>
                <a:lnTo>
                  <a:pt x="1296001" y="5789913"/>
                </a:lnTo>
                <a:lnTo>
                  <a:pt x="1296001" y="6437913"/>
                </a:lnTo>
                <a:lnTo>
                  <a:pt x="648001" y="6437913"/>
                </a:lnTo>
                <a:lnTo>
                  <a:pt x="648001" y="5789913"/>
                </a:lnTo>
                <a:lnTo>
                  <a:pt x="1" y="5789913"/>
                </a:lnTo>
                <a:lnTo>
                  <a:pt x="1" y="5141913"/>
                </a:lnTo>
                <a:lnTo>
                  <a:pt x="3" y="51419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1" name="テキスト プレースホルダー 60"/>
          <p:cNvSpPr>
            <a:spLocks noGrp="1"/>
          </p:cNvSpPr>
          <p:nvPr>
            <p:ph type="body" sz="quarter" idx="25" hasCustomPrompt="1"/>
          </p:nvPr>
        </p:nvSpPr>
        <p:spPr>
          <a:xfrm>
            <a:off x="3191877" y="4573588"/>
            <a:ext cx="1137600" cy="1137600"/>
          </a:xfr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3445677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463455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463455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テキスト プレースホルダー 60"/>
          <p:cNvSpPr>
            <a:spLocks noGrp="1"/>
          </p:cNvSpPr>
          <p:nvPr>
            <p:ph type="body" sz="quarter" idx="26" hasCustomPrompt="1"/>
          </p:nvPr>
        </p:nvSpPr>
        <p:spPr>
          <a:xfrm>
            <a:off x="8575199" y="4573588"/>
            <a:ext cx="1137600" cy="1137600"/>
          </a:xfr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3" name="図プレースホルダー 25"/>
          <p:cNvSpPr>
            <a:spLocks noGrp="1"/>
          </p:cNvSpPr>
          <p:nvPr>
            <p:ph type="pic" sz="quarter" idx="27" hasCustomPrompt="1"/>
          </p:nvPr>
        </p:nvSpPr>
        <p:spPr>
          <a:xfrm>
            <a:off x="8828999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846777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6846777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6" name="テキスト プレースホルダー 60"/>
          <p:cNvSpPr>
            <a:spLocks noGrp="1"/>
          </p:cNvSpPr>
          <p:nvPr>
            <p:ph type="body" sz="quarter" idx="30" hasCustomPrompt="1"/>
          </p:nvPr>
        </p:nvSpPr>
        <p:spPr>
          <a:xfrm>
            <a:off x="13958521" y="4573588"/>
            <a:ext cx="1137600" cy="1137600"/>
          </a:xfr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7" name="図プレースホルダー 25"/>
          <p:cNvSpPr>
            <a:spLocks noGrp="1"/>
          </p:cNvSpPr>
          <p:nvPr>
            <p:ph type="pic" sz="quarter" idx="31" hasCustomPrompt="1"/>
          </p:nvPr>
        </p:nvSpPr>
        <p:spPr>
          <a:xfrm>
            <a:off x="14212321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12230099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230099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8" name="正方形/長方形 77"/>
          <p:cNvSpPr/>
          <p:nvPr userDrawn="1"/>
        </p:nvSpPr>
        <p:spPr>
          <a:xfrm>
            <a:off x="2850933" y="665843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正方形/長方形 78"/>
          <p:cNvSpPr/>
          <p:nvPr userDrawn="1"/>
        </p:nvSpPr>
        <p:spPr>
          <a:xfrm>
            <a:off x="8230050" y="665843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3613371" y="6641976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740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61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/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/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/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/>
      <p:bldP spid="79" grpId="0" animBg="1"/>
      <p:bldP spid="80" grpId="0" animBg="1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9144000" y="0"/>
            <a:ext cx="0" cy="197148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9958" y="4655094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99958" y="3713898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5089589" y="4430938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29" name="直線コネクタ 28"/>
          <p:cNvCxnSpPr>
            <a:stCxn id="27" idx="1"/>
            <a:endCxn id="24" idx="6"/>
          </p:cNvCxnSpPr>
          <p:nvPr userDrawn="1"/>
        </p:nvCxnSpPr>
        <p:spPr>
          <a:xfrm flipH="1">
            <a:off x="9336699" y="2164184"/>
            <a:ext cx="649778" cy="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9986477" y="1595111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66465" y="1790667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275193" y="2731863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275193" y="1790667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11366634" y="2507707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399958" y="8481658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2399958" y="7540462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5089589" y="8257502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10" name="直線コネクタ 9"/>
          <p:cNvCxnSpPr>
            <a:stCxn id="8" idx="2"/>
            <a:endCxn id="13" idx="3"/>
          </p:cNvCxnSpPr>
          <p:nvPr userDrawn="1"/>
        </p:nvCxnSpPr>
        <p:spPr>
          <a:xfrm flipH="1">
            <a:off x="8335845" y="4080320"/>
            <a:ext cx="615457" cy="709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7199330" y="3518342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7179318" y="3713898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41" name="直線コネクタ 40"/>
          <p:cNvCxnSpPr>
            <a:stCxn id="40" idx="2"/>
            <a:endCxn id="49" idx="3"/>
          </p:cNvCxnSpPr>
          <p:nvPr userDrawn="1"/>
        </p:nvCxnSpPr>
        <p:spPr>
          <a:xfrm flipH="1" flipV="1">
            <a:off x="8335845" y="7912586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円/楕円 4"/>
          <p:cNvSpPr/>
          <p:nvPr userDrawn="1"/>
        </p:nvSpPr>
        <p:spPr>
          <a:xfrm>
            <a:off x="7199330" y="7343513"/>
            <a:ext cx="1136515" cy="1138145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7179318" y="7540462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50" name="直線コネクタ 49"/>
          <p:cNvCxnSpPr>
            <a:stCxn id="51" idx="1"/>
            <a:endCxn id="57" idx="6"/>
          </p:cNvCxnSpPr>
          <p:nvPr userDrawn="1"/>
        </p:nvCxnSpPr>
        <p:spPr>
          <a:xfrm flipH="1">
            <a:off x="9336699" y="5996187"/>
            <a:ext cx="649778" cy="26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円/楕円 4"/>
          <p:cNvSpPr/>
          <p:nvPr userDrawn="1"/>
        </p:nvSpPr>
        <p:spPr>
          <a:xfrm>
            <a:off x="9986477" y="5427114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9966465" y="5622670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275193" y="6563866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275193" y="5622670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1366634" y="6339710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61" name="直線コネクタ 60"/>
          <p:cNvCxnSpPr/>
          <p:nvPr userDrawn="1"/>
        </p:nvCxnSpPr>
        <p:spPr>
          <a:xfrm>
            <a:off x="9144000" y="2356884"/>
            <a:ext cx="0" cy="153073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/>
          <p:nvPr userDrawn="1"/>
        </p:nvCxnSpPr>
        <p:spPr>
          <a:xfrm flipV="1">
            <a:off x="9144000" y="4273018"/>
            <a:ext cx="0" cy="153073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コネクタ 67"/>
          <p:cNvCxnSpPr/>
          <p:nvPr userDrawn="1"/>
        </p:nvCxnSpPr>
        <p:spPr>
          <a:xfrm>
            <a:off x="9144000" y="6189152"/>
            <a:ext cx="0" cy="15307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 userDrawn="1"/>
        </p:nvCxnSpPr>
        <p:spPr>
          <a:xfrm>
            <a:off x="9144000" y="8105285"/>
            <a:ext cx="0" cy="2180128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楕円 7"/>
          <p:cNvSpPr/>
          <p:nvPr userDrawn="1"/>
        </p:nvSpPr>
        <p:spPr>
          <a:xfrm>
            <a:off x="8951302" y="3887621"/>
            <a:ext cx="385397" cy="385397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1971487"/>
            <a:ext cx="385397" cy="385397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楕円 39"/>
          <p:cNvSpPr/>
          <p:nvPr userDrawn="1"/>
        </p:nvSpPr>
        <p:spPr>
          <a:xfrm>
            <a:off x="8951302" y="7719888"/>
            <a:ext cx="385397" cy="385397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/>
          <p:cNvSpPr/>
          <p:nvPr userDrawn="1"/>
        </p:nvSpPr>
        <p:spPr>
          <a:xfrm>
            <a:off x="8951302" y="5803755"/>
            <a:ext cx="385397" cy="385397"/>
          </a:xfrm>
          <a:prstGeom prst="ellipse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13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5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13" grpId="0" animBg="1"/>
      <p:bldP spid="17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4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/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8" grpId="0" animBg="1"/>
      <p:bldP spid="24" grpId="0" animBg="1"/>
      <p:bldP spid="40" grpId="0" animBg="1"/>
      <p:bldP spid="57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>
            <a:endCxn id="8" idx="0"/>
          </p:cNvCxnSpPr>
          <p:nvPr userDrawn="1"/>
        </p:nvCxnSpPr>
        <p:spPr>
          <a:xfrm>
            <a:off x="9144000" y="0"/>
            <a:ext cx="1" cy="196828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1275193" y="2728663"/>
            <a:ext cx="4608971" cy="1479012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275193" y="1787467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11366633" y="250450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9144000" y="2353683"/>
            <a:ext cx="0" cy="14712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28" idx="3"/>
            <a:endCxn id="24" idx="2"/>
          </p:cNvCxnSpPr>
          <p:nvPr userDrawn="1"/>
        </p:nvCxnSpPr>
        <p:spPr>
          <a:xfrm>
            <a:off x="8349923" y="4081115"/>
            <a:ext cx="601379" cy="3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7193396" y="3512043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173384" y="3707599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2394088" y="4648795"/>
            <a:ext cx="4608971" cy="1479012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94088" y="3707599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5089589" y="442463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46" name="直線コネクタ 45"/>
          <p:cNvCxnSpPr>
            <a:stCxn id="24" idx="4"/>
            <a:endCxn id="2" idx="0"/>
          </p:cNvCxnSpPr>
          <p:nvPr userDrawn="1"/>
        </p:nvCxnSpPr>
        <p:spPr>
          <a:xfrm>
            <a:off x="9144001" y="4273816"/>
            <a:ext cx="0" cy="1742360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8" idx="6"/>
            <a:endCxn id="17" idx="1"/>
          </p:cNvCxnSpPr>
          <p:nvPr userDrawn="1"/>
        </p:nvCxnSpPr>
        <p:spPr>
          <a:xfrm flipV="1">
            <a:off x="9336699" y="2160983"/>
            <a:ext cx="629766" cy="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9986477" y="1591911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966465" y="1787467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" name="二等辺三角形 1"/>
          <p:cNvSpPr/>
          <p:nvPr userDrawn="1"/>
        </p:nvSpPr>
        <p:spPr bwMode="auto">
          <a:xfrm>
            <a:off x="8813940" y="6016176"/>
            <a:ext cx="660121" cy="569070"/>
          </a:xfrm>
          <a:prstGeom prst="triangle">
            <a:avLst/>
          </a:prstGeom>
          <a:solidFill>
            <a:schemeClr val="tx1"/>
          </a:solidFill>
          <a:ln w="57150">
            <a:solidFill>
              <a:schemeClr val="bg1"/>
            </a:solidFill>
            <a:prstDash val="solid"/>
            <a:round/>
            <a:headEnd/>
            <a:tailEnd/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/>
          </a:p>
        </p:txBody>
      </p:sp>
      <p:grpSp>
        <p:nvGrpSpPr>
          <p:cNvPr id="47" name="グループ化 46"/>
          <p:cNvGrpSpPr/>
          <p:nvPr userDrawn="1"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48" name="正方形/長方形 47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正方形/長方形 58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正方形/長方形 59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1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4888291" y="7959431"/>
            <a:ext cx="8545863" cy="1423108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88291" y="6839484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8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8" name="楕円 7"/>
          <p:cNvSpPr/>
          <p:nvPr userDrawn="1"/>
        </p:nvSpPr>
        <p:spPr>
          <a:xfrm>
            <a:off x="8951302" y="1968286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3888419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148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75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75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13" grpId="0" animBg="1"/>
      <p:bldP spid="1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24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&amp;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正方形/長方形 12"/>
          <p:cNvSpPr/>
          <p:nvPr userDrawn="1"/>
        </p:nvSpPr>
        <p:spPr bwMode="auto">
          <a:xfrm>
            <a:off x="0" y="0"/>
            <a:ext cx="9144000" cy="10285413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 bwMode="auto">
          <a:xfrm>
            <a:off x="9144000" y="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 userDrawn="1"/>
        </p:nvSpPr>
        <p:spPr bwMode="auto">
          <a:xfrm>
            <a:off x="9792000" y="64800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 bwMode="auto">
          <a:xfrm>
            <a:off x="10440000" y="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 bwMode="auto">
          <a:xfrm>
            <a:off x="9144000" y="129600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799830" y="2551906"/>
            <a:ext cx="7544341" cy="518160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588843" y="2551906"/>
            <a:ext cx="7665487" cy="5181600"/>
          </a:xfrm>
        </p:spPr>
        <p:txBody>
          <a:bodyPr anchor="ctr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847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20" grpId="0">
        <p:tmplLst>
          <p:tmpl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2" name="正方形/長方形 1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正方形/長方形 15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378" y="911133"/>
            <a:ext cx="4142834" cy="8464733"/>
          </a:xfrm>
          <a:prstGeom prst="rect">
            <a:avLst/>
          </a:prstGeom>
          <a:effectLst/>
        </p:spPr>
      </p:pic>
      <p:sp>
        <p:nvSpPr>
          <p:cNvPr id="11" name="図プレースホルダー 2"/>
          <p:cNvSpPr>
            <a:spLocks noGrp="1"/>
          </p:cNvSpPr>
          <p:nvPr>
            <p:ph type="pic" sz="quarter" idx="12" hasCustomPrompt="1"/>
          </p:nvPr>
        </p:nvSpPr>
        <p:spPr>
          <a:xfrm>
            <a:off x="2657702" y="2008413"/>
            <a:ext cx="3525807" cy="6317252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800535" y="1103086"/>
            <a:ext cx="942643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800534" y="5274171"/>
            <a:ext cx="9426437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541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&amp;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37" y="4023832"/>
            <a:ext cx="2611063" cy="5334986"/>
          </a:xfrm>
          <a:prstGeom prst="rect">
            <a:avLst/>
          </a:prstGeom>
          <a:effectLst/>
        </p:spPr>
      </p:pic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795" y="949977"/>
            <a:ext cx="5884221" cy="8366379"/>
          </a:xfrm>
          <a:prstGeom prst="rect">
            <a:avLst/>
          </a:prstGeom>
        </p:spPr>
      </p:pic>
      <p:sp>
        <p:nvSpPr>
          <p:cNvPr id="7" name="図プレースホルダー 2"/>
          <p:cNvSpPr>
            <a:spLocks noGrp="1"/>
          </p:cNvSpPr>
          <p:nvPr>
            <p:ph type="pic" sz="quarter" idx="12" hasCustomPrompt="1"/>
          </p:nvPr>
        </p:nvSpPr>
        <p:spPr>
          <a:xfrm>
            <a:off x="3940519" y="1738131"/>
            <a:ext cx="5089181" cy="676179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8" name="図プレースホルダー 2"/>
          <p:cNvSpPr>
            <a:spLocks noGrp="1"/>
          </p:cNvSpPr>
          <p:nvPr>
            <p:ph type="pic" sz="quarter" idx="13" hasCustomPrompt="1"/>
          </p:nvPr>
        </p:nvSpPr>
        <p:spPr>
          <a:xfrm>
            <a:off x="1379954" y="4737100"/>
            <a:ext cx="2160841" cy="393046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85535" y="1103086"/>
            <a:ext cx="7657436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85534" y="5274171"/>
            <a:ext cx="7657436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7297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473429" y="1103086"/>
            <a:ext cx="698725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473428" y="5274171"/>
            <a:ext cx="6987257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図プレースホルダー 19"/>
          <p:cNvSpPr>
            <a:spLocks noGrp="1"/>
          </p:cNvSpPr>
          <p:nvPr>
            <p:ph type="pic" sz="quarter" idx="12" hasCustomPrompt="1"/>
          </p:nvPr>
        </p:nvSpPr>
        <p:spPr>
          <a:xfrm>
            <a:off x="1056105" y="2800178"/>
            <a:ext cx="9177429" cy="515989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grpSp>
        <p:nvGrpSpPr>
          <p:cNvPr id="18" name="グループ化 17"/>
          <p:cNvGrpSpPr/>
          <p:nvPr userDrawn="1"/>
        </p:nvGrpSpPr>
        <p:grpSpPr>
          <a:xfrm>
            <a:off x="1056107" y="2279243"/>
            <a:ext cx="9177428" cy="523844"/>
            <a:chOff x="4888773" y="2065794"/>
            <a:chExt cx="8534400" cy="487140"/>
          </a:xfrm>
        </p:grpSpPr>
        <p:sp>
          <p:nvSpPr>
            <p:cNvPr id="19" name="角丸四角形 7"/>
            <p:cNvSpPr/>
            <p:nvPr userDrawn="1"/>
          </p:nvSpPr>
          <p:spPr>
            <a:xfrm>
              <a:off x="4888773" y="2065794"/>
              <a:ext cx="8534400" cy="487140"/>
            </a:xfrm>
            <a:custGeom>
              <a:avLst/>
              <a:gdLst/>
              <a:ahLst/>
              <a:cxnLst/>
              <a:rect l="l" t="t" r="r" b="b"/>
              <a:pathLst>
                <a:path w="8534400" h="487140">
                  <a:moveTo>
                    <a:pt x="148176" y="0"/>
                  </a:moveTo>
                  <a:lnTo>
                    <a:pt x="8386224" y="0"/>
                  </a:lnTo>
                  <a:cubicBezTo>
                    <a:pt x="8468059" y="0"/>
                    <a:pt x="8534400" y="66341"/>
                    <a:pt x="8534400" y="148176"/>
                  </a:cubicBezTo>
                  <a:lnTo>
                    <a:pt x="8534400" y="487140"/>
                  </a:lnTo>
                  <a:lnTo>
                    <a:pt x="0" y="487140"/>
                  </a:lnTo>
                  <a:lnTo>
                    <a:pt x="0" y="148176"/>
                  </a:lnTo>
                  <a:cubicBezTo>
                    <a:pt x="0" y="66341"/>
                    <a:pt x="66341" y="0"/>
                    <a:pt x="14817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/>
            <p:cNvSpPr/>
            <p:nvPr userDrawn="1"/>
          </p:nvSpPr>
          <p:spPr>
            <a:xfrm>
              <a:off x="4888773" y="2489434"/>
              <a:ext cx="8534400" cy="635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1" name="グループ化 20"/>
            <p:cNvGrpSpPr/>
            <p:nvPr userDrawn="1"/>
          </p:nvGrpSpPr>
          <p:grpSpPr>
            <a:xfrm>
              <a:off x="5071109" y="2204589"/>
              <a:ext cx="542925" cy="142875"/>
              <a:chOff x="2524125" y="1614487"/>
              <a:chExt cx="542925" cy="142875"/>
            </a:xfrm>
          </p:grpSpPr>
          <p:sp>
            <p:nvSpPr>
              <p:cNvPr id="26" name="円/楕円 29"/>
              <p:cNvSpPr/>
              <p:nvPr userDrawn="1"/>
            </p:nvSpPr>
            <p:spPr>
              <a:xfrm>
                <a:off x="2524125" y="1614487"/>
                <a:ext cx="142875" cy="1428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円/楕円 30"/>
              <p:cNvSpPr/>
              <p:nvPr userDrawn="1"/>
            </p:nvSpPr>
            <p:spPr>
              <a:xfrm>
                <a:off x="2724150" y="1614487"/>
                <a:ext cx="142875" cy="1428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円/楕円 31"/>
              <p:cNvSpPr/>
              <p:nvPr userDrawn="1"/>
            </p:nvSpPr>
            <p:spPr>
              <a:xfrm>
                <a:off x="2924175" y="1614487"/>
                <a:ext cx="142875" cy="1428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2" name="グループ化 21"/>
            <p:cNvGrpSpPr/>
            <p:nvPr userDrawn="1"/>
          </p:nvGrpSpPr>
          <p:grpSpPr>
            <a:xfrm>
              <a:off x="13043533" y="2180776"/>
              <a:ext cx="200026" cy="190500"/>
              <a:chOff x="7781924" y="1704975"/>
              <a:chExt cx="200026" cy="190500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23" name="正方形/長方形 22"/>
              <p:cNvSpPr/>
              <p:nvPr userDrawn="1"/>
            </p:nvSpPr>
            <p:spPr>
              <a:xfrm>
                <a:off x="7781925" y="1704975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/>
              <p:cNvSpPr/>
              <p:nvPr userDrawn="1"/>
            </p:nvSpPr>
            <p:spPr>
              <a:xfrm>
                <a:off x="7781925" y="1776413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/>
              <p:cNvSpPr/>
              <p:nvPr userDrawn="1"/>
            </p:nvSpPr>
            <p:spPr>
              <a:xfrm>
                <a:off x="7781924" y="1847850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941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5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7" grpId="1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0" name="図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146" y="361382"/>
            <a:ext cx="7911618" cy="6409096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0301" y="1323763"/>
            <a:ext cx="3830770" cy="5446715"/>
          </a:xfrm>
          <a:prstGeom prst="rect">
            <a:avLst/>
          </a:prstGeom>
        </p:spPr>
      </p:pic>
      <p:pic>
        <p:nvPicPr>
          <p:cNvPr id="32" name="図 3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96" y="2604814"/>
            <a:ext cx="2044962" cy="4165664"/>
          </a:xfrm>
          <a:prstGeom prst="rect">
            <a:avLst/>
          </a:prstGeom>
        </p:spPr>
      </p:pic>
      <p:sp>
        <p:nvSpPr>
          <p:cNvPr id="33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3394909" y="3135071"/>
            <a:ext cx="1709737" cy="3105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4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5489811" y="631412"/>
            <a:ext cx="7335815" cy="405623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5" name="図プレースホルダー 8"/>
          <p:cNvSpPr>
            <a:spLocks noGrp="1"/>
          </p:cNvSpPr>
          <p:nvPr>
            <p:ph type="pic" sz="quarter" idx="14" hasCustomPrompt="1"/>
          </p:nvPr>
        </p:nvSpPr>
        <p:spPr>
          <a:xfrm>
            <a:off x="13257470" y="1822452"/>
            <a:ext cx="3314700" cy="443458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grpSp>
        <p:nvGrpSpPr>
          <p:cNvPr id="36" name="グループ化 35"/>
          <p:cNvGrpSpPr/>
          <p:nvPr userDrawn="1"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37" name="正方形/長方形 36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正方形/長方形 37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4888291" y="7959431"/>
            <a:ext cx="8545863" cy="1423108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88291" y="6839484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4966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4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153608" y="-728098"/>
            <a:ext cx="18984432" cy="11728028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5399"/>
            </a:p>
          </p:txBody>
        </p:sp>
      </p:grpSp>
      <p:sp>
        <p:nvSpPr>
          <p:cNvPr id="240" name="Google Shape;240;p10"/>
          <p:cNvSpPr txBox="1">
            <a:spLocks noGrp="1"/>
          </p:cNvSpPr>
          <p:nvPr>
            <p:ph type="sldNum" idx="12"/>
          </p:nvPr>
        </p:nvSpPr>
        <p:spPr>
          <a:xfrm>
            <a:off x="8595300" y="9556026"/>
            <a:ext cx="1097400" cy="729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029961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783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, Headings &amp; Text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77819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77819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235550" y="533225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2581242" y="3174870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2834499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5274436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274436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6232167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577859" y="317487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6831116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271053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9271053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0228784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0574476" y="3174870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0827733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267670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267670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14225401" y="533225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14571093" y="3174870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14824350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694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3"/>
          <p:cNvSpPr/>
          <p:nvPr userDrawn="1"/>
        </p:nvSpPr>
        <p:spPr>
          <a:xfrm rot="10800000">
            <a:off x="14510655" y="-14515"/>
            <a:ext cx="6110514" cy="10299927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0514" h="10299927">
                <a:moveTo>
                  <a:pt x="1059543" y="0"/>
                </a:moveTo>
                <a:lnTo>
                  <a:pt x="4746171" y="0"/>
                </a:lnTo>
                <a:lnTo>
                  <a:pt x="6110514" y="10299927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正方形/長方形 3"/>
          <p:cNvSpPr/>
          <p:nvPr userDrawn="1"/>
        </p:nvSpPr>
        <p:spPr>
          <a:xfrm>
            <a:off x="-1988456" y="0"/>
            <a:ext cx="9760856" cy="10314442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10566400"/>
              <a:gd name="connsiteY0" fmla="*/ 0 h 10328956"/>
              <a:gd name="connsiteX1" fmla="*/ 4746171 w 10566400"/>
              <a:gd name="connsiteY1" fmla="*/ 0 h 10328956"/>
              <a:gd name="connsiteX2" fmla="*/ 10566400 w 10566400"/>
              <a:gd name="connsiteY2" fmla="*/ 10328956 h 10328956"/>
              <a:gd name="connsiteX3" fmla="*/ 0 w 10566400"/>
              <a:gd name="connsiteY3" fmla="*/ 10299927 h 10328956"/>
              <a:gd name="connsiteX4" fmla="*/ 1059543 w 10566400"/>
              <a:gd name="connsiteY4" fmla="*/ 0 h 10328956"/>
              <a:gd name="connsiteX0" fmla="*/ 1059543 w 6560457"/>
              <a:gd name="connsiteY0" fmla="*/ 0 h 10314442"/>
              <a:gd name="connsiteX1" fmla="*/ 4746171 w 6560457"/>
              <a:gd name="connsiteY1" fmla="*/ 0 h 10314442"/>
              <a:gd name="connsiteX2" fmla="*/ 6560457 w 6560457"/>
              <a:gd name="connsiteY2" fmla="*/ 10314442 h 10314442"/>
              <a:gd name="connsiteX3" fmla="*/ 0 w 6560457"/>
              <a:gd name="connsiteY3" fmla="*/ 10299927 h 10314442"/>
              <a:gd name="connsiteX4" fmla="*/ 1059543 w 6560457"/>
              <a:gd name="connsiteY4" fmla="*/ 0 h 1031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60457" h="10314442">
                <a:moveTo>
                  <a:pt x="1059543" y="0"/>
                </a:moveTo>
                <a:lnTo>
                  <a:pt x="4746171" y="0"/>
                </a:lnTo>
                <a:lnTo>
                  <a:pt x="6560457" y="10314442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8772070" y="0"/>
            <a:ext cx="9811657" cy="10314442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9811657"/>
              <a:gd name="connsiteY0" fmla="*/ 14515 h 10314442"/>
              <a:gd name="connsiteX1" fmla="*/ 9811657 w 9811657"/>
              <a:gd name="connsiteY1" fmla="*/ 0 h 10314442"/>
              <a:gd name="connsiteX2" fmla="*/ 6110514 w 9811657"/>
              <a:gd name="connsiteY2" fmla="*/ 10314442 h 10314442"/>
              <a:gd name="connsiteX3" fmla="*/ 0 w 9811657"/>
              <a:gd name="connsiteY3" fmla="*/ 10314442 h 10314442"/>
              <a:gd name="connsiteX4" fmla="*/ 1059543 w 9811657"/>
              <a:gd name="connsiteY4" fmla="*/ 14515 h 1031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11657" h="10314442">
                <a:moveTo>
                  <a:pt x="1059543" y="14515"/>
                </a:moveTo>
                <a:lnTo>
                  <a:pt x="9811657" y="0"/>
                </a:lnTo>
                <a:lnTo>
                  <a:pt x="6110514" y="10314442"/>
                </a:lnTo>
                <a:lnTo>
                  <a:pt x="0" y="10314442"/>
                </a:lnTo>
                <a:lnTo>
                  <a:pt x="1059543" y="14515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正方形/長方形 3"/>
          <p:cNvSpPr/>
          <p:nvPr userDrawn="1"/>
        </p:nvSpPr>
        <p:spPr>
          <a:xfrm rot="10800000">
            <a:off x="4749800" y="0"/>
            <a:ext cx="6110514" cy="10299927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0514" h="10299927">
                <a:moveTo>
                  <a:pt x="1059543" y="0"/>
                </a:moveTo>
                <a:lnTo>
                  <a:pt x="4746171" y="0"/>
                </a:lnTo>
                <a:lnTo>
                  <a:pt x="6110514" y="10299927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3"/>
          <p:cNvSpPr/>
          <p:nvPr userDrawn="1"/>
        </p:nvSpPr>
        <p:spPr>
          <a:xfrm rot="10800000">
            <a:off x="8931726" y="-43543"/>
            <a:ext cx="9506857" cy="10328956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10566400"/>
              <a:gd name="connsiteY0" fmla="*/ 0 h 10328956"/>
              <a:gd name="connsiteX1" fmla="*/ 4746171 w 10566400"/>
              <a:gd name="connsiteY1" fmla="*/ 0 h 10328956"/>
              <a:gd name="connsiteX2" fmla="*/ 10566400 w 10566400"/>
              <a:gd name="connsiteY2" fmla="*/ 10328956 h 10328956"/>
              <a:gd name="connsiteX3" fmla="*/ 0 w 10566400"/>
              <a:gd name="connsiteY3" fmla="*/ 10299927 h 10328956"/>
              <a:gd name="connsiteX4" fmla="*/ 1059543 w 10566400"/>
              <a:gd name="connsiteY4" fmla="*/ 0 h 10328956"/>
              <a:gd name="connsiteX0" fmla="*/ 0 w 9506857"/>
              <a:gd name="connsiteY0" fmla="*/ 0 h 10328956"/>
              <a:gd name="connsiteX1" fmla="*/ 3686628 w 9506857"/>
              <a:gd name="connsiteY1" fmla="*/ 0 h 10328956"/>
              <a:gd name="connsiteX2" fmla="*/ 9506857 w 9506857"/>
              <a:gd name="connsiteY2" fmla="*/ 10328956 h 10328956"/>
              <a:gd name="connsiteX3" fmla="*/ 4601028 w 9506857"/>
              <a:gd name="connsiteY3" fmla="*/ 10314441 h 10328956"/>
              <a:gd name="connsiteX4" fmla="*/ 0 w 9506857"/>
              <a:gd name="connsiteY4" fmla="*/ 0 h 1032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6857" h="10328956">
                <a:moveTo>
                  <a:pt x="0" y="0"/>
                </a:moveTo>
                <a:lnTo>
                  <a:pt x="3686628" y="0"/>
                </a:lnTo>
                <a:lnTo>
                  <a:pt x="9506857" y="10328956"/>
                </a:lnTo>
                <a:lnTo>
                  <a:pt x="4601028" y="103144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3956957" y="-4047444"/>
            <a:ext cx="10414005" cy="1843858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直角三角形 18"/>
          <p:cNvSpPr/>
          <p:nvPr userDrawn="1"/>
        </p:nvSpPr>
        <p:spPr>
          <a:xfrm rot="16200000">
            <a:off x="3979522" y="-3986781"/>
            <a:ext cx="10328958" cy="1828800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直角三角形 25"/>
          <p:cNvSpPr/>
          <p:nvPr userDrawn="1"/>
        </p:nvSpPr>
        <p:spPr>
          <a:xfrm rot="5400000">
            <a:off x="3969137" y="-4049777"/>
            <a:ext cx="10391461" cy="18398666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直角三角形 26"/>
          <p:cNvSpPr/>
          <p:nvPr userDrawn="1"/>
        </p:nvSpPr>
        <p:spPr>
          <a:xfrm rot="16200000">
            <a:off x="3979521" y="-4001294"/>
            <a:ext cx="10328958" cy="1828800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直角三角形 27"/>
          <p:cNvSpPr/>
          <p:nvPr userDrawn="1"/>
        </p:nvSpPr>
        <p:spPr>
          <a:xfrm rot="5400000">
            <a:off x="3887541" y="-4034279"/>
            <a:ext cx="10430401" cy="18467612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直角三角形 28"/>
          <p:cNvSpPr/>
          <p:nvPr userDrawn="1"/>
        </p:nvSpPr>
        <p:spPr>
          <a:xfrm rot="16200000">
            <a:off x="3979521" y="-4001294"/>
            <a:ext cx="10328958" cy="1828800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6007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" presetClass="exit" presetSubtype="2" accel="10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2" ac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8" ac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8" ac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ac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600"/>
                            </p:stCondLst>
                            <p:childTnLst>
                              <p:par>
                                <p:cTn id="77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9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xit" presetSubtype="9" ac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xit" presetSubtype="6" ac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35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1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6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1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6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61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 animBg="1"/>
      <p:bldP spid="17" grpId="2" animBg="1"/>
      <p:bldP spid="17" grpId="3" animBg="1"/>
      <p:bldP spid="16" grpId="1" animBg="1"/>
      <p:bldP spid="16" grpId="2" animBg="1"/>
      <p:bldP spid="16" grpId="3" animBg="1"/>
      <p:bldP spid="4" grpId="1" animBg="1"/>
      <p:bldP spid="4" grpId="2" animBg="1"/>
      <p:bldP spid="4" grpId="3" animBg="1"/>
      <p:bldP spid="13" grpId="1" animBg="1"/>
      <p:bldP spid="13" grpId="2" animBg="1"/>
      <p:bldP spid="13" grpId="3" animBg="1"/>
      <p:bldP spid="14" grpId="1" animBg="1"/>
      <p:bldP spid="14" grpId="2" animBg="1"/>
      <p:bldP spid="14" grpId="3" animBg="1"/>
      <p:bldP spid="5" grpId="0" animBg="1"/>
      <p:bldP spid="19" grpId="0" animBg="1"/>
      <p:bldP spid="26" grpId="0" animBg="1"/>
      <p:bldP spid="27" grpId="0" animBg="1"/>
      <p:bldP spid="28" grpId="0" animBg="1"/>
      <p:bldP spid="28" grpId="1" animBg="1"/>
      <p:bldP spid="29" grpId="0" animBg="1"/>
      <p:bldP spid="29" grpId="1" animBg="1"/>
      <p:bldP spid="30" grpId="0" animBg="1"/>
      <p:bldP spid="31" grpId="0"/>
      <p:bldP spid="32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386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958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9378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05165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605165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354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230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05165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605165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46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19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8742743" y="5141912"/>
            <a:ext cx="6381143" cy="51419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 userDrawn="1"/>
        </p:nvSpPr>
        <p:spPr>
          <a:xfrm>
            <a:off x="5080000" y="0"/>
            <a:ext cx="5341257" cy="51419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図プレースホルダー 29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7027855" cy="5141913"/>
          </a:xfrm>
          <a:custGeom>
            <a:avLst/>
            <a:gdLst>
              <a:gd name="connsiteX0" fmla="*/ 6379855 w 7027855"/>
              <a:gd name="connsiteY0" fmla="*/ 4493913 h 5141913"/>
              <a:gd name="connsiteX1" fmla="*/ 7027855 w 7027855"/>
              <a:gd name="connsiteY1" fmla="*/ 4493913 h 5141913"/>
              <a:gd name="connsiteX2" fmla="*/ 7027855 w 7027855"/>
              <a:gd name="connsiteY2" fmla="*/ 5141913 h 5141913"/>
              <a:gd name="connsiteX3" fmla="*/ 6379855 w 7027855"/>
              <a:gd name="connsiteY3" fmla="*/ 5141913 h 5141913"/>
              <a:gd name="connsiteX4" fmla="*/ 5082572 w 7027855"/>
              <a:gd name="connsiteY4" fmla="*/ 4493912 h 5141913"/>
              <a:gd name="connsiteX5" fmla="*/ 5730572 w 7027855"/>
              <a:gd name="connsiteY5" fmla="*/ 4493912 h 5141913"/>
              <a:gd name="connsiteX6" fmla="*/ 5730572 w 7027855"/>
              <a:gd name="connsiteY6" fmla="*/ 5141912 h 5141913"/>
              <a:gd name="connsiteX7" fmla="*/ 5082572 w 7027855"/>
              <a:gd name="connsiteY7" fmla="*/ 5141912 h 5141913"/>
              <a:gd name="connsiteX8" fmla="*/ 5731855 w 7027855"/>
              <a:gd name="connsiteY8" fmla="*/ 3845912 h 5141913"/>
              <a:gd name="connsiteX9" fmla="*/ 6379855 w 7027855"/>
              <a:gd name="connsiteY9" fmla="*/ 3845912 h 5141913"/>
              <a:gd name="connsiteX10" fmla="*/ 6379855 w 7027855"/>
              <a:gd name="connsiteY10" fmla="*/ 4493912 h 5141913"/>
              <a:gd name="connsiteX11" fmla="*/ 5731855 w 7027855"/>
              <a:gd name="connsiteY11" fmla="*/ 4493912 h 5141913"/>
              <a:gd name="connsiteX12" fmla="*/ 5082572 w 7027855"/>
              <a:gd name="connsiteY12" fmla="*/ 3197912 h 5141913"/>
              <a:gd name="connsiteX13" fmla="*/ 5730572 w 7027855"/>
              <a:gd name="connsiteY13" fmla="*/ 3197912 h 5141913"/>
              <a:gd name="connsiteX14" fmla="*/ 5730572 w 7027855"/>
              <a:gd name="connsiteY14" fmla="*/ 3845912 h 5141913"/>
              <a:gd name="connsiteX15" fmla="*/ 5082572 w 7027855"/>
              <a:gd name="connsiteY15" fmla="*/ 3845912 h 5141913"/>
              <a:gd name="connsiteX16" fmla="*/ 0 w 7027855"/>
              <a:gd name="connsiteY16" fmla="*/ 0 h 5141913"/>
              <a:gd name="connsiteX17" fmla="*/ 5080001 w 7027855"/>
              <a:gd name="connsiteY17" fmla="*/ 0 h 5141913"/>
              <a:gd name="connsiteX18" fmla="*/ 5080001 w 7027855"/>
              <a:gd name="connsiteY18" fmla="*/ 5141913 h 5141913"/>
              <a:gd name="connsiteX19" fmla="*/ 0 w 7027855"/>
              <a:gd name="connsiteY19" fmla="*/ 5141913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027855" h="5141913">
                <a:moveTo>
                  <a:pt x="6379855" y="4493913"/>
                </a:moveTo>
                <a:lnTo>
                  <a:pt x="7027855" y="4493913"/>
                </a:lnTo>
                <a:lnTo>
                  <a:pt x="7027855" y="5141913"/>
                </a:lnTo>
                <a:lnTo>
                  <a:pt x="6379855" y="5141913"/>
                </a:lnTo>
                <a:close/>
                <a:moveTo>
                  <a:pt x="5082572" y="4493912"/>
                </a:moveTo>
                <a:lnTo>
                  <a:pt x="5730572" y="4493912"/>
                </a:lnTo>
                <a:lnTo>
                  <a:pt x="5730572" y="5141912"/>
                </a:lnTo>
                <a:lnTo>
                  <a:pt x="5082572" y="5141912"/>
                </a:lnTo>
                <a:close/>
                <a:moveTo>
                  <a:pt x="5731855" y="3845912"/>
                </a:moveTo>
                <a:lnTo>
                  <a:pt x="6379855" y="3845912"/>
                </a:lnTo>
                <a:lnTo>
                  <a:pt x="6379855" y="4493912"/>
                </a:lnTo>
                <a:lnTo>
                  <a:pt x="5731855" y="4493912"/>
                </a:lnTo>
                <a:close/>
                <a:moveTo>
                  <a:pt x="5082572" y="3197912"/>
                </a:moveTo>
                <a:lnTo>
                  <a:pt x="5730572" y="3197912"/>
                </a:lnTo>
                <a:lnTo>
                  <a:pt x="5730572" y="3845912"/>
                </a:lnTo>
                <a:lnTo>
                  <a:pt x="5082572" y="3845912"/>
                </a:lnTo>
                <a:close/>
                <a:moveTo>
                  <a:pt x="0" y="0"/>
                </a:moveTo>
                <a:lnTo>
                  <a:pt x="5080001" y="0"/>
                </a:lnTo>
                <a:lnTo>
                  <a:pt x="5080001" y="5141913"/>
                </a:lnTo>
                <a:lnTo>
                  <a:pt x="0" y="514191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4" name="図プレースホルダー 13"/>
          <p:cNvSpPr>
            <a:spLocks noGrp="1"/>
          </p:cNvSpPr>
          <p:nvPr>
            <p:ph type="pic" sz="quarter" idx="11" hasCustomPrompt="1"/>
          </p:nvPr>
        </p:nvSpPr>
        <p:spPr>
          <a:xfrm>
            <a:off x="8473403" y="0"/>
            <a:ext cx="9814597" cy="5141913"/>
          </a:xfrm>
          <a:custGeom>
            <a:avLst/>
            <a:gdLst>
              <a:gd name="connsiteX0" fmla="*/ 648000 w 9814597"/>
              <a:gd name="connsiteY0" fmla="*/ 648000 h 5141913"/>
              <a:gd name="connsiteX1" fmla="*/ 1296000 w 9814597"/>
              <a:gd name="connsiteY1" fmla="*/ 648000 h 5141913"/>
              <a:gd name="connsiteX2" fmla="*/ 1296000 w 9814597"/>
              <a:gd name="connsiteY2" fmla="*/ 1296000 h 5141913"/>
              <a:gd name="connsiteX3" fmla="*/ 648000 w 9814597"/>
              <a:gd name="connsiteY3" fmla="*/ 1296000 h 5141913"/>
              <a:gd name="connsiteX4" fmla="*/ 1296000 w 9814597"/>
              <a:gd name="connsiteY4" fmla="*/ 0 h 5141913"/>
              <a:gd name="connsiteX5" fmla="*/ 1611372 w 9814597"/>
              <a:gd name="connsiteY5" fmla="*/ 0 h 5141913"/>
              <a:gd name="connsiteX6" fmla="*/ 1944000 w 9814597"/>
              <a:gd name="connsiteY6" fmla="*/ 0 h 5141913"/>
              <a:gd name="connsiteX7" fmla="*/ 1947854 w 9814597"/>
              <a:gd name="connsiteY7" fmla="*/ 0 h 5141913"/>
              <a:gd name="connsiteX8" fmla="*/ 2259372 w 9814597"/>
              <a:gd name="connsiteY8" fmla="*/ 0 h 5141913"/>
              <a:gd name="connsiteX9" fmla="*/ 9814597 w 9814597"/>
              <a:gd name="connsiteY9" fmla="*/ 0 h 5141913"/>
              <a:gd name="connsiteX10" fmla="*/ 9814597 w 9814597"/>
              <a:gd name="connsiteY10" fmla="*/ 5141913 h 5141913"/>
              <a:gd name="connsiteX11" fmla="*/ 1947854 w 9814597"/>
              <a:gd name="connsiteY11" fmla="*/ 5141913 h 5141913"/>
              <a:gd name="connsiteX12" fmla="*/ 1947854 w 9814597"/>
              <a:gd name="connsiteY12" fmla="*/ 1945206 h 5141913"/>
              <a:gd name="connsiteX13" fmla="*/ 1757239 w 9814597"/>
              <a:gd name="connsiteY13" fmla="*/ 1945206 h 5141913"/>
              <a:gd name="connsiteX14" fmla="*/ 1757239 w 9814597"/>
              <a:gd name="connsiteY14" fmla="*/ 1944000 h 5141913"/>
              <a:gd name="connsiteX15" fmla="*/ 1296000 w 9814597"/>
              <a:gd name="connsiteY15" fmla="*/ 1944000 h 5141913"/>
              <a:gd name="connsiteX16" fmla="*/ 1296000 w 9814597"/>
              <a:gd name="connsiteY16" fmla="*/ 1296000 h 5141913"/>
              <a:gd name="connsiteX17" fmla="*/ 1944000 w 9814597"/>
              <a:gd name="connsiteY17" fmla="*/ 1296000 h 5141913"/>
              <a:gd name="connsiteX18" fmla="*/ 1944000 w 9814597"/>
              <a:gd name="connsiteY18" fmla="*/ 1297206 h 5141913"/>
              <a:gd name="connsiteX19" fmla="*/ 1947854 w 9814597"/>
              <a:gd name="connsiteY19" fmla="*/ 1297206 h 5141913"/>
              <a:gd name="connsiteX20" fmla="*/ 1947854 w 9814597"/>
              <a:gd name="connsiteY20" fmla="*/ 648000 h 5141913"/>
              <a:gd name="connsiteX21" fmla="*/ 1944000 w 9814597"/>
              <a:gd name="connsiteY21" fmla="*/ 648000 h 5141913"/>
              <a:gd name="connsiteX22" fmla="*/ 1611372 w 9814597"/>
              <a:gd name="connsiteY22" fmla="*/ 648000 h 5141913"/>
              <a:gd name="connsiteX23" fmla="*/ 1296000 w 9814597"/>
              <a:gd name="connsiteY23" fmla="*/ 648000 h 5141913"/>
              <a:gd name="connsiteX24" fmla="*/ 0 w 9814597"/>
              <a:gd name="connsiteY24" fmla="*/ 0 h 5141913"/>
              <a:gd name="connsiteX25" fmla="*/ 648000 w 9814597"/>
              <a:gd name="connsiteY25" fmla="*/ 0 h 5141913"/>
              <a:gd name="connsiteX26" fmla="*/ 648000 w 9814597"/>
              <a:gd name="connsiteY26" fmla="*/ 648000 h 5141913"/>
              <a:gd name="connsiteX27" fmla="*/ 0 w 9814597"/>
              <a:gd name="connsiteY27" fmla="*/ 648000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814597" h="5141913">
                <a:moveTo>
                  <a:pt x="648000" y="648000"/>
                </a:moveTo>
                <a:lnTo>
                  <a:pt x="1296000" y="648000"/>
                </a:lnTo>
                <a:lnTo>
                  <a:pt x="1296000" y="1296000"/>
                </a:lnTo>
                <a:lnTo>
                  <a:pt x="648000" y="1296000"/>
                </a:lnTo>
                <a:close/>
                <a:moveTo>
                  <a:pt x="1296000" y="0"/>
                </a:moveTo>
                <a:lnTo>
                  <a:pt x="1611372" y="0"/>
                </a:lnTo>
                <a:lnTo>
                  <a:pt x="1944000" y="0"/>
                </a:lnTo>
                <a:lnTo>
                  <a:pt x="1947854" y="0"/>
                </a:lnTo>
                <a:lnTo>
                  <a:pt x="2259372" y="0"/>
                </a:lnTo>
                <a:lnTo>
                  <a:pt x="9814597" y="0"/>
                </a:lnTo>
                <a:lnTo>
                  <a:pt x="9814597" y="5141913"/>
                </a:lnTo>
                <a:lnTo>
                  <a:pt x="1947854" y="5141913"/>
                </a:lnTo>
                <a:lnTo>
                  <a:pt x="1947854" y="1945206"/>
                </a:lnTo>
                <a:lnTo>
                  <a:pt x="1757239" y="1945206"/>
                </a:lnTo>
                <a:lnTo>
                  <a:pt x="1757239" y="1944000"/>
                </a:lnTo>
                <a:lnTo>
                  <a:pt x="1296000" y="1944000"/>
                </a:lnTo>
                <a:lnTo>
                  <a:pt x="1296000" y="1296000"/>
                </a:lnTo>
                <a:lnTo>
                  <a:pt x="1944000" y="1296000"/>
                </a:lnTo>
                <a:lnTo>
                  <a:pt x="1944000" y="1297206"/>
                </a:lnTo>
                <a:lnTo>
                  <a:pt x="1947854" y="1297206"/>
                </a:lnTo>
                <a:lnTo>
                  <a:pt x="1947854" y="648000"/>
                </a:lnTo>
                <a:lnTo>
                  <a:pt x="1944000" y="648000"/>
                </a:lnTo>
                <a:lnTo>
                  <a:pt x="1611372" y="648000"/>
                </a:lnTo>
                <a:lnTo>
                  <a:pt x="1296000" y="648000"/>
                </a:lnTo>
                <a:close/>
                <a:moveTo>
                  <a:pt x="0" y="0"/>
                </a:moveTo>
                <a:lnTo>
                  <a:pt x="648000" y="0"/>
                </a:lnTo>
                <a:lnTo>
                  <a:pt x="648000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                                      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1" name="図プレースホルダー 30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5141913"/>
            <a:ext cx="10688025" cy="5141913"/>
          </a:xfrm>
          <a:custGeom>
            <a:avLst/>
            <a:gdLst>
              <a:gd name="connsiteX0" fmla="*/ 10040025 w 10688025"/>
              <a:gd name="connsiteY0" fmla="*/ 4493912 h 5141913"/>
              <a:gd name="connsiteX1" fmla="*/ 10688025 w 10688025"/>
              <a:gd name="connsiteY1" fmla="*/ 4493912 h 5141913"/>
              <a:gd name="connsiteX2" fmla="*/ 10688025 w 10688025"/>
              <a:gd name="connsiteY2" fmla="*/ 5141912 h 5141913"/>
              <a:gd name="connsiteX3" fmla="*/ 10040025 w 10688025"/>
              <a:gd name="connsiteY3" fmla="*/ 5141912 h 5141913"/>
              <a:gd name="connsiteX4" fmla="*/ 9392025 w 10688025"/>
              <a:gd name="connsiteY4" fmla="*/ 3845911 h 5141913"/>
              <a:gd name="connsiteX5" fmla="*/ 10040025 w 10688025"/>
              <a:gd name="connsiteY5" fmla="*/ 3845911 h 5141913"/>
              <a:gd name="connsiteX6" fmla="*/ 10040025 w 10688025"/>
              <a:gd name="connsiteY6" fmla="*/ 4493911 h 5141913"/>
              <a:gd name="connsiteX7" fmla="*/ 9392025 w 10688025"/>
              <a:gd name="connsiteY7" fmla="*/ 4493911 h 5141913"/>
              <a:gd name="connsiteX8" fmla="*/ 0 w 10688025"/>
              <a:gd name="connsiteY8" fmla="*/ 0 h 5141913"/>
              <a:gd name="connsiteX9" fmla="*/ 8742742 w 10688025"/>
              <a:gd name="connsiteY9" fmla="*/ 0 h 5141913"/>
              <a:gd name="connsiteX10" fmla="*/ 8742742 w 10688025"/>
              <a:gd name="connsiteY10" fmla="*/ 3197911 h 5141913"/>
              <a:gd name="connsiteX11" fmla="*/ 9390742 w 10688025"/>
              <a:gd name="connsiteY11" fmla="*/ 3197911 h 5141913"/>
              <a:gd name="connsiteX12" fmla="*/ 9390742 w 10688025"/>
              <a:gd name="connsiteY12" fmla="*/ 3845911 h 5141913"/>
              <a:gd name="connsiteX13" fmla="*/ 8742742 w 10688025"/>
              <a:gd name="connsiteY13" fmla="*/ 3845911 h 5141913"/>
              <a:gd name="connsiteX14" fmla="*/ 8742742 w 10688025"/>
              <a:gd name="connsiteY14" fmla="*/ 4493911 h 5141913"/>
              <a:gd name="connsiteX15" fmla="*/ 9390742 w 10688025"/>
              <a:gd name="connsiteY15" fmla="*/ 4493911 h 5141913"/>
              <a:gd name="connsiteX16" fmla="*/ 9390742 w 10688025"/>
              <a:gd name="connsiteY16" fmla="*/ 5141911 h 5141913"/>
              <a:gd name="connsiteX17" fmla="*/ 8742742 w 10688025"/>
              <a:gd name="connsiteY17" fmla="*/ 5141911 h 5141913"/>
              <a:gd name="connsiteX18" fmla="*/ 8742742 w 10688025"/>
              <a:gd name="connsiteY18" fmla="*/ 5141913 h 5141913"/>
              <a:gd name="connsiteX19" fmla="*/ 0 w 10688025"/>
              <a:gd name="connsiteY19" fmla="*/ 5141913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88025" h="5141913">
                <a:moveTo>
                  <a:pt x="10040025" y="4493912"/>
                </a:moveTo>
                <a:lnTo>
                  <a:pt x="10688025" y="4493912"/>
                </a:lnTo>
                <a:lnTo>
                  <a:pt x="10688025" y="5141912"/>
                </a:lnTo>
                <a:lnTo>
                  <a:pt x="10040025" y="5141912"/>
                </a:lnTo>
                <a:close/>
                <a:moveTo>
                  <a:pt x="9392025" y="3845911"/>
                </a:moveTo>
                <a:lnTo>
                  <a:pt x="10040025" y="3845911"/>
                </a:lnTo>
                <a:lnTo>
                  <a:pt x="10040025" y="4493911"/>
                </a:lnTo>
                <a:lnTo>
                  <a:pt x="9392025" y="4493911"/>
                </a:lnTo>
                <a:close/>
                <a:moveTo>
                  <a:pt x="0" y="0"/>
                </a:moveTo>
                <a:lnTo>
                  <a:pt x="8742742" y="0"/>
                </a:lnTo>
                <a:lnTo>
                  <a:pt x="8742742" y="3197911"/>
                </a:lnTo>
                <a:lnTo>
                  <a:pt x="9390742" y="3197911"/>
                </a:lnTo>
                <a:lnTo>
                  <a:pt x="9390742" y="3845911"/>
                </a:lnTo>
                <a:lnTo>
                  <a:pt x="8742742" y="3845911"/>
                </a:lnTo>
                <a:lnTo>
                  <a:pt x="8742742" y="4493911"/>
                </a:lnTo>
                <a:lnTo>
                  <a:pt x="9390742" y="4493911"/>
                </a:lnTo>
                <a:lnTo>
                  <a:pt x="9390742" y="5141911"/>
                </a:lnTo>
                <a:lnTo>
                  <a:pt x="8742742" y="5141911"/>
                </a:lnTo>
                <a:lnTo>
                  <a:pt x="8742742" y="5141913"/>
                </a:lnTo>
                <a:lnTo>
                  <a:pt x="0" y="5141913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2" name="図プレースホルダー 31"/>
          <p:cNvSpPr>
            <a:spLocks noGrp="1"/>
          </p:cNvSpPr>
          <p:nvPr>
            <p:ph type="pic" sz="quarter" idx="13" hasCustomPrompt="1"/>
          </p:nvPr>
        </p:nvSpPr>
        <p:spPr>
          <a:xfrm>
            <a:off x="13179886" y="5141912"/>
            <a:ext cx="5108114" cy="5143500"/>
          </a:xfrm>
          <a:custGeom>
            <a:avLst/>
            <a:gdLst>
              <a:gd name="connsiteX0" fmla="*/ 648000 w 5108114"/>
              <a:gd name="connsiteY0" fmla="*/ 648000 h 5143500"/>
              <a:gd name="connsiteX1" fmla="*/ 1296000 w 5108114"/>
              <a:gd name="connsiteY1" fmla="*/ 648000 h 5143500"/>
              <a:gd name="connsiteX2" fmla="*/ 1296000 w 5108114"/>
              <a:gd name="connsiteY2" fmla="*/ 1296000 h 5143500"/>
              <a:gd name="connsiteX3" fmla="*/ 648000 w 5108114"/>
              <a:gd name="connsiteY3" fmla="*/ 1296000 h 5143500"/>
              <a:gd name="connsiteX4" fmla="*/ 1296000 w 5108114"/>
              <a:gd name="connsiteY4" fmla="*/ 0 h 5143500"/>
              <a:gd name="connsiteX5" fmla="*/ 1944000 w 5108114"/>
              <a:gd name="connsiteY5" fmla="*/ 0 h 5143500"/>
              <a:gd name="connsiteX6" fmla="*/ 1944000 w 5108114"/>
              <a:gd name="connsiteY6" fmla="*/ 1587 h 5143500"/>
              <a:gd name="connsiteX7" fmla="*/ 5108114 w 5108114"/>
              <a:gd name="connsiteY7" fmla="*/ 1587 h 5143500"/>
              <a:gd name="connsiteX8" fmla="*/ 5108114 w 5108114"/>
              <a:gd name="connsiteY8" fmla="*/ 5143500 h 5143500"/>
              <a:gd name="connsiteX9" fmla="*/ 1944000 w 5108114"/>
              <a:gd name="connsiteY9" fmla="*/ 5143500 h 5143500"/>
              <a:gd name="connsiteX10" fmla="*/ 1944000 w 5108114"/>
              <a:gd name="connsiteY10" fmla="*/ 1944000 h 5143500"/>
              <a:gd name="connsiteX11" fmla="*/ 1296000 w 5108114"/>
              <a:gd name="connsiteY11" fmla="*/ 1944000 h 5143500"/>
              <a:gd name="connsiteX12" fmla="*/ 1296000 w 5108114"/>
              <a:gd name="connsiteY12" fmla="*/ 1296000 h 5143500"/>
              <a:gd name="connsiteX13" fmla="*/ 1944000 w 5108114"/>
              <a:gd name="connsiteY13" fmla="*/ 1296000 h 5143500"/>
              <a:gd name="connsiteX14" fmla="*/ 1944000 w 5108114"/>
              <a:gd name="connsiteY14" fmla="*/ 648000 h 5143500"/>
              <a:gd name="connsiteX15" fmla="*/ 1296000 w 5108114"/>
              <a:gd name="connsiteY15" fmla="*/ 648000 h 5143500"/>
              <a:gd name="connsiteX16" fmla="*/ 0 w 5108114"/>
              <a:gd name="connsiteY16" fmla="*/ 0 h 5143500"/>
              <a:gd name="connsiteX17" fmla="*/ 648000 w 5108114"/>
              <a:gd name="connsiteY17" fmla="*/ 0 h 5143500"/>
              <a:gd name="connsiteX18" fmla="*/ 648000 w 5108114"/>
              <a:gd name="connsiteY18" fmla="*/ 648000 h 5143500"/>
              <a:gd name="connsiteX19" fmla="*/ 0 w 5108114"/>
              <a:gd name="connsiteY19" fmla="*/ 6480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108114" h="5143500">
                <a:moveTo>
                  <a:pt x="648000" y="648000"/>
                </a:moveTo>
                <a:lnTo>
                  <a:pt x="1296000" y="648000"/>
                </a:lnTo>
                <a:lnTo>
                  <a:pt x="1296000" y="1296000"/>
                </a:lnTo>
                <a:lnTo>
                  <a:pt x="648000" y="1296000"/>
                </a:lnTo>
                <a:close/>
                <a:moveTo>
                  <a:pt x="1296000" y="0"/>
                </a:moveTo>
                <a:lnTo>
                  <a:pt x="1944000" y="0"/>
                </a:lnTo>
                <a:lnTo>
                  <a:pt x="1944000" y="1587"/>
                </a:lnTo>
                <a:lnTo>
                  <a:pt x="5108114" y="1587"/>
                </a:lnTo>
                <a:lnTo>
                  <a:pt x="5108114" y="5143500"/>
                </a:lnTo>
                <a:lnTo>
                  <a:pt x="1944000" y="5143500"/>
                </a:lnTo>
                <a:lnTo>
                  <a:pt x="1944000" y="1944000"/>
                </a:lnTo>
                <a:lnTo>
                  <a:pt x="1296000" y="1944000"/>
                </a:lnTo>
                <a:lnTo>
                  <a:pt x="1296000" y="1296000"/>
                </a:lnTo>
                <a:lnTo>
                  <a:pt x="1944000" y="1296000"/>
                </a:lnTo>
                <a:lnTo>
                  <a:pt x="1944000" y="648000"/>
                </a:lnTo>
                <a:lnTo>
                  <a:pt x="1296000" y="648000"/>
                </a:lnTo>
                <a:close/>
                <a:moveTo>
                  <a:pt x="0" y="0"/>
                </a:moveTo>
                <a:lnTo>
                  <a:pt x="648000" y="0"/>
                </a:lnTo>
                <a:lnTo>
                  <a:pt x="648000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                                      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5707917" y="1311492"/>
            <a:ext cx="4085423" cy="74703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5707917" y="2278743"/>
            <a:ext cx="4085423" cy="1596571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61338" y="6706620"/>
            <a:ext cx="4743952" cy="2012497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1181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30" grpId="0" animBg="1"/>
      <p:bldP spid="14" grpId="0" animBg="1"/>
      <p:bldP spid="31" grpId="0" animBg="1"/>
      <p:bldP spid="32" grpId="0" animBg="1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y Squar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617200" cy="2570400"/>
          </a:xfrm>
          <a:solidFill>
            <a:schemeClr val="accent1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図プレースホルダー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310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5" name="図プレースホルダー 3"/>
          <p:cNvSpPr>
            <a:spLocks noGrp="1"/>
          </p:cNvSpPr>
          <p:nvPr>
            <p:ph type="pic" sz="quarter" idx="11" hasCustomPrompt="1"/>
          </p:nvPr>
        </p:nvSpPr>
        <p:spPr>
          <a:xfrm>
            <a:off x="2614271" y="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" name="図プレースホルダー 3"/>
          <p:cNvSpPr>
            <a:spLocks noGrp="1"/>
          </p:cNvSpPr>
          <p:nvPr>
            <p:ph type="pic" sz="quarter" idx="14" hasCustomPrompt="1"/>
          </p:nvPr>
        </p:nvSpPr>
        <p:spPr>
          <a:xfrm>
            <a:off x="2614271" y="25731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" name="図プレースホルダー 3"/>
          <p:cNvSpPr>
            <a:spLocks noGrp="1"/>
          </p:cNvSpPr>
          <p:nvPr>
            <p:ph type="pic" sz="quarter" idx="15" hasCustomPrompt="1"/>
          </p:nvPr>
        </p:nvSpPr>
        <p:spPr>
          <a:xfrm>
            <a:off x="5224006" y="0"/>
            <a:ext cx="2617200" cy="2570400"/>
          </a:xfrm>
          <a:solidFill>
            <a:schemeClr val="accent3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図プレースホルダー 3"/>
          <p:cNvSpPr>
            <a:spLocks noGrp="1"/>
          </p:cNvSpPr>
          <p:nvPr>
            <p:ph type="pic" sz="quarter" idx="17" hasCustomPrompt="1"/>
          </p:nvPr>
        </p:nvSpPr>
        <p:spPr>
          <a:xfrm>
            <a:off x="5224006" y="25731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9" name="図プレースホルダー 3"/>
          <p:cNvSpPr>
            <a:spLocks noGrp="1"/>
          </p:cNvSpPr>
          <p:nvPr>
            <p:ph type="pic" sz="quarter" idx="27" hasCustomPrompt="1"/>
          </p:nvPr>
        </p:nvSpPr>
        <p:spPr>
          <a:xfrm>
            <a:off x="5224006" y="5143500"/>
            <a:ext cx="2617200" cy="2570400"/>
          </a:xfrm>
          <a:solidFill>
            <a:schemeClr val="accent4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0" name="図プレースホルダー 3"/>
          <p:cNvSpPr>
            <a:spLocks noGrp="1"/>
          </p:cNvSpPr>
          <p:nvPr>
            <p:ph type="pic" sz="quarter" idx="29" hasCustomPrompt="1"/>
          </p:nvPr>
        </p:nvSpPr>
        <p:spPr>
          <a:xfrm>
            <a:off x="5224006" y="77166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1" name="図プレースホルダー 3"/>
          <p:cNvSpPr>
            <a:spLocks noGrp="1"/>
          </p:cNvSpPr>
          <p:nvPr>
            <p:ph type="pic" sz="quarter" idx="30" hasCustomPrompt="1"/>
          </p:nvPr>
        </p:nvSpPr>
        <p:spPr>
          <a:xfrm>
            <a:off x="7833741" y="77166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2" name="図プレースホルダー 3"/>
          <p:cNvSpPr>
            <a:spLocks noGrp="1"/>
          </p:cNvSpPr>
          <p:nvPr>
            <p:ph type="pic" sz="quarter" idx="33" hasCustomPrompt="1"/>
          </p:nvPr>
        </p:nvSpPr>
        <p:spPr>
          <a:xfrm>
            <a:off x="10443476" y="771660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3" name="図プレースホルダー 3"/>
          <p:cNvSpPr>
            <a:spLocks noGrp="1"/>
          </p:cNvSpPr>
          <p:nvPr>
            <p:ph type="pic" sz="quarter" idx="20" hasCustomPrompt="1"/>
          </p:nvPr>
        </p:nvSpPr>
        <p:spPr>
          <a:xfrm>
            <a:off x="13053211" y="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4" name="図プレースホルダー 3"/>
          <p:cNvSpPr>
            <a:spLocks noGrp="1"/>
          </p:cNvSpPr>
          <p:nvPr>
            <p:ph type="pic" sz="quarter" idx="22" hasCustomPrompt="1"/>
          </p:nvPr>
        </p:nvSpPr>
        <p:spPr>
          <a:xfrm>
            <a:off x="13053211" y="2573100"/>
            <a:ext cx="2617200" cy="2570400"/>
          </a:xfrm>
          <a:solidFill>
            <a:schemeClr val="accent3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5" name="図プレースホルダー 3"/>
          <p:cNvSpPr>
            <a:spLocks noGrp="1"/>
          </p:cNvSpPr>
          <p:nvPr>
            <p:ph type="pic" sz="quarter" idx="34" hasCustomPrompt="1"/>
          </p:nvPr>
        </p:nvSpPr>
        <p:spPr>
          <a:xfrm>
            <a:off x="13053211" y="771660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6" name="図プレースホルダー 3"/>
          <p:cNvSpPr>
            <a:spLocks noGrp="1"/>
          </p:cNvSpPr>
          <p:nvPr>
            <p:ph type="pic" sz="quarter" idx="35" hasCustomPrompt="1"/>
          </p:nvPr>
        </p:nvSpPr>
        <p:spPr>
          <a:xfrm>
            <a:off x="15662949" y="0"/>
            <a:ext cx="2617200" cy="2570400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7" name="図プレースホルダー 3"/>
          <p:cNvSpPr>
            <a:spLocks noGrp="1"/>
          </p:cNvSpPr>
          <p:nvPr>
            <p:ph type="pic" sz="quarter" idx="36" hasCustomPrompt="1"/>
          </p:nvPr>
        </p:nvSpPr>
        <p:spPr>
          <a:xfrm>
            <a:off x="15662949" y="257310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8" name="図プレースホルダー 3"/>
          <p:cNvSpPr>
            <a:spLocks noGrp="1"/>
          </p:cNvSpPr>
          <p:nvPr>
            <p:ph type="pic" sz="quarter" idx="38" hasCustomPrompt="1"/>
          </p:nvPr>
        </p:nvSpPr>
        <p:spPr>
          <a:xfrm>
            <a:off x="15662949" y="77166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9" name="図プレースホルダー 69"/>
          <p:cNvSpPr>
            <a:spLocks noGrp="1"/>
          </p:cNvSpPr>
          <p:nvPr>
            <p:ph type="pic" sz="quarter" idx="39" hasCustomPrompt="1"/>
          </p:nvPr>
        </p:nvSpPr>
        <p:spPr>
          <a:xfrm>
            <a:off x="1" y="5143500"/>
            <a:ext cx="5223600" cy="5143500"/>
          </a:xfrm>
          <a:solidFill>
            <a:schemeClr val="accent1"/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0" name="図プレースホルダー 69"/>
          <p:cNvSpPr>
            <a:spLocks noGrp="1"/>
          </p:cNvSpPr>
          <p:nvPr>
            <p:ph type="pic" sz="quarter" idx="40" hasCustomPrompt="1"/>
          </p:nvPr>
        </p:nvSpPr>
        <p:spPr>
          <a:xfrm>
            <a:off x="7833741" y="0"/>
            <a:ext cx="5223600" cy="5143500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grpSp>
        <p:nvGrpSpPr>
          <p:cNvPr id="21" name="グループ化 20"/>
          <p:cNvGrpSpPr/>
          <p:nvPr userDrawn="1"/>
        </p:nvGrpSpPr>
        <p:grpSpPr>
          <a:xfrm>
            <a:off x="11954525" y="6247404"/>
            <a:ext cx="1940630" cy="72008"/>
            <a:chOff x="6119664" y="3270498"/>
            <a:chExt cx="1940630" cy="72008"/>
          </a:xfrm>
        </p:grpSpPr>
        <p:sp>
          <p:nvSpPr>
            <p:cNvPr id="22" name="正方形/長方形 21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8651909" y="6411535"/>
            <a:ext cx="8545863" cy="1024273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8651909" y="5408249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0813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0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cons, Headings &amp; Text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544034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544034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087331" y="533225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3433023" y="3174870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3686280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686753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686753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8230050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8575742" y="317487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8828999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829472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1829472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372769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3718461" y="3174870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3971718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855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0" y="0"/>
            <a:ext cx="9144000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222372" y="1103086"/>
            <a:ext cx="698725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222372" y="5274171"/>
            <a:ext cx="6987257" cy="401420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8496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784800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849600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7200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349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3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78372" y="349200"/>
            <a:ext cx="6987257" cy="128160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932558" y="3196258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190666" y="262066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932558" y="2636245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932558" y="5233988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1190666" y="465839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32558" y="4673975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32557" y="7266664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190665" y="669106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932557" y="6706651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0440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979200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54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65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650"/>
                            </p:stCondLst>
                            <p:childTnLst>
                              <p:par>
                                <p:cTn id="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50"/>
                            </p:stCondLst>
                            <p:childTnLst>
                              <p:par>
                                <p:cTn id="5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6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15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650"/>
                            </p:stCondLst>
                            <p:childTnLst>
                              <p:par>
                                <p:cTn id="7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15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2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543550"/>
            <a:ext cx="18288000" cy="474186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6191550"/>
            <a:ext cx="7995938" cy="332898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96000" y="4895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648000" y="4247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3599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0" y="4895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751563"/>
            <a:ext cx="7972425" cy="1040187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6191550"/>
            <a:ext cx="7972426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9144000" y="8480350"/>
            <a:ext cx="7972425" cy="1040187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9144000" y="7920337"/>
            <a:ext cx="7972426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686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150"/>
                            </p:stCondLst>
                            <p:childTnLst>
                              <p:par>
                                <p:cTn id="4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6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831206" y="757239"/>
            <a:ext cx="16625588" cy="278606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092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im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840438" y="4394881"/>
            <a:ext cx="6607123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840438" y="5141912"/>
            <a:ext cx="6607123" cy="2012497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524377" y="2908981"/>
            <a:ext cx="1239243" cy="1239243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486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extLst mod="1"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547257" y="1582057"/>
            <a:ext cx="13193486" cy="319813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0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9286020" y="5141913"/>
            <a:ext cx="7347351" cy="4581526"/>
          </a:xfrm>
        </p:spPr>
        <p:txBody>
          <a:bodyPr anchor="t">
            <a:normAutofit/>
          </a:bodyPr>
          <a:lstStyle>
            <a:lvl1pPr algn="l">
              <a:spcBef>
                <a:spcPts val="120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" name="正方形/長方形 1"/>
          <p:cNvSpPr/>
          <p:nvPr userDrawn="1"/>
        </p:nvSpPr>
        <p:spPr>
          <a:xfrm>
            <a:off x="8496000" y="5299325"/>
            <a:ext cx="6480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7848000" y="5985049"/>
            <a:ext cx="6480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755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6" grpId="0" animBg="1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332434" y="3274899"/>
            <a:ext cx="13623132" cy="373561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588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5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3300413" y="2655321"/>
            <a:ext cx="4973183" cy="4973183"/>
          </a:xfrm>
          <a:solidFill>
            <a:schemeClr val="bg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572499" y="2655321"/>
            <a:ext cx="7339693" cy="7796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19048" y="3754891"/>
            <a:ext cx="6400802" cy="987425"/>
          </a:xfrm>
        </p:spPr>
        <p:txBody>
          <a:bodyPr anchor="ctr">
            <a:normAutofit/>
          </a:bodyPr>
          <a:lstStyle>
            <a:lvl1pPr algn="l">
              <a:spcBef>
                <a:spcPts val="120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8572499" y="5686425"/>
            <a:ext cx="7347351" cy="1942079"/>
          </a:xfrm>
        </p:spPr>
        <p:txBody>
          <a:bodyPr anchor="b"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8572499" y="3819186"/>
            <a:ext cx="858836" cy="858836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1348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4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図プレースホルダー 26"/>
          <p:cNvSpPr>
            <a:spLocks noGrp="1"/>
          </p:cNvSpPr>
          <p:nvPr>
            <p:ph type="pic" sz="quarter" idx="32" hasCustomPrompt="1"/>
          </p:nvPr>
        </p:nvSpPr>
        <p:spPr>
          <a:xfrm>
            <a:off x="0" y="0"/>
            <a:ext cx="9144000" cy="10285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テキスト プレースホルダー 60"/>
          <p:cNvSpPr>
            <a:spLocks noGrp="1"/>
          </p:cNvSpPr>
          <p:nvPr>
            <p:ph type="body" sz="quarter" idx="25" hasCustomPrompt="1"/>
          </p:nvPr>
        </p:nvSpPr>
        <p:spPr>
          <a:xfrm>
            <a:off x="8583647" y="2478585"/>
            <a:ext cx="1137600" cy="1137600"/>
          </a:xfr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864171" y="2984726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864171" y="2430198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1" name="テキスト プレースホルダー 60"/>
          <p:cNvSpPr>
            <a:spLocks noGrp="1"/>
          </p:cNvSpPr>
          <p:nvPr>
            <p:ph type="body" sz="quarter" idx="33" hasCustomPrompt="1"/>
          </p:nvPr>
        </p:nvSpPr>
        <p:spPr>
          <a:xfrm>
            <a:off x="8583647" y="4196976"/>
            <a:ext cx="1137600" cy="1137600"/>
          </a:xfr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9864171" y="4722200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35" hasCustomPrompt="1"/>
          </p:nvPr>
        </p:nvSpPr>
        <p:spPr>
          <a:xfrm>
            <a:off x="9864171" y="4167672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テキスト プレースホルダー 60"/>
          <p:cNvSpPr>
            <a:spLocks noGrp="1"/>
          </p:cNvSpPr>
          <p:nvPr>
            <p:ph type="body" sz="quarter" idx="36" hasCustomPrompt="1"/>
          </p:nvPr>
        </p:nvSpPr>
        <p:spPr>
          <a:xfrm>
            <a:off x="8583647" y="5886324"/>
            <a:ext cx="1137600" cy="1137600"/>
          </a:xfr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37" hasCustomPrompt="1"/>
          </p:nvPr>
        </p:nvSpPr>
        <p:spPr>
          <a:xfrm>
            <a:off x="9864171" y="6411548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38" hasCustomPrompt="1"/>
          </p:nvPr>
        </p:nvSpPr>
        <p:spPr>
          <a:xfrm>
            <a:off x="9864171" y="5857020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テキスト プレースホルダー 60"/>
          <p:cNvSpPr>
            <a:spLocks noGrp="1"/>
          </p:cNvSpPr>
          <p:nvPr>
            <p:ph type="body" sz="quarter" idx="39" hasCustomPrompt="1"/>
          </p:nvPr>
        </p:nvSpPr>
        <p:spPr>
          <a:xfrm>
            <a:off x="8583647" y="7575672"/>
            <a:ext cx="1137600" cy="1137600"/>
          </a:xfr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40" hasCustomPrompt="1"/>
          </p:nvPr>
        </p:nvSpPr>
        <p:spPr>
          <a:xfrm>
            <a:off x="9864171" y="8100896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41" hasCustomPrompt="1"/>
          </p:nvPr>
        </p:nvSpPr>
        <p:spPr>
          <a:xfrm>
            <a:off x="9864171" y="7546368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42" hasCustomPrompt="1"/>
          </p:nvPr>
        </p:nvSpPr>
        <p:spPr>
          <a:xfrm>
            <a:off x="8596315" y="2614394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43" hasCustomPrompt="1"/>
          </p:nvPr>
        </p:nvSpPr>
        <p:spPr>
          <a:xfrm>
            <a:off x="8596315" y="4332785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8596315" y="6022133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8596315" y="7711481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89937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800"/>
                            </p:stCondLst>
                            <p:childTnLst>
                              <p:par>
                                <p:cTn id="6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4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6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2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36" hasCustomPrompt="1"/>
          </p:nvPr>
        </p:nvSpPr>
        <p:spPr>
          <a:xfrm>
            <a:off x="0" y="0"/>
            <a:ext cx="11088000" cy="10285413"/>
          </a:xfrm>
          <a:custGeom>
            <a:avLst/>
            <a:gdLst>
              <a:gd name="connsiteX0" fmla="*/ 10440000 w 11088000"/>
              <a:gd name="connsiteY0" fmla="*/ 9637413 h 10285413"/>
              <a:gd name="connsiteX1" fmla="*/ 11088000 w 11088000"/>
              <a:gd name="connsiteY1" fmla="*/ 9637413 h 10285413"/>
              <a:gd name="connsiteX2" fmla="*/ 11088000 w 11088000"/>
              <a:gd name="connsiteY2" fmla="*/ 10285413 h 10285413"/>
              <a:gd name="connsiteX3" fmla="*/ 10440000 w 11088000"/>
              <a:gd name="connsiteY3" fmla="*/ 10285413 h 10285413"/>
              <a:gd name="connsiteX4" fmla="*/ 9792000 w 11088000"/>
              <a:gd name="connsiteY4" fmla="*/ 8989413 h 10285413"/>
              <a:gd name="connsiteX5" fmla="*/ 10440000 w 11088000"/>
              <a:gd name="connsiteY5" fmla="*/ 8989413 h 10285413"/>
              <a:gd name="connsiteX6" fmla="*/ 10440000 w 11088000"/>
              <a:gd name="connsiteY6" fmla="*/ 9637413 h 10285413"/>
              <a:gd name="connsiteX7" fmla="*/ 9792000 w 11088000"/>
              <a:gd name="connsiteY7" fmla="*/ 9637413 h 10285413"/>
              <a:gd name="connsiteX8" fmla="*/ 0 w 11088000"/>
              <a:gd name="connsiteY8" fmla="*/ 0 h 10285413"/>
              <a:gd name="connsiteX9" fmla="*/ 9144000 w 11088000"/>
              <a:gd name="connsiteY9" fmla="*/ 0 h 10285413"/>
              <a:gd name="connsiteX10" fmla="*/ 9144000 w 11088000"/>
              <a:gd name="connsiteY10" fmla="*/ 8341413 h 10285413"/>
              <a:gd name="connsiteX11" fmla="*/ 9791447 w 11088000"/>
              <a:gd name="connsiteY11" fmla="*/ 8341413 h 10285413"/>
              <a:gd name="connsiteX12" fmla="*/ 9791447 w 11088000"/>
              <a:gd name="connsiteY12" fmla="*/ 8989413 h 10285413"/>
              <a:gd name="connsiteX13" fmla="*/ 9144000 w 11088000"/>
              <a:gd name="connsiteY13" fmla="*/ 8989413 h 10285413"/>
              <a:gd name="connsiteX14" fmla="*/ 9144000 w 11088000"/>
              <a:gd name="connsiteY14" fmla="*/ 9637413 h 10285413"/>
              <a:gd name="connsiteX15" fmla="*/ 9792000 w 11088000"/>
              <a:gd name="connsiteY15" fmla="*/ 9637413 h 10285413"/>
              <a:gd name="connsiteX16" fmla="*/ 9792000 w 11088000"/>
              <a:gd name="connsiteY16" fmla="*/ 10285413 h 10285413"/>
              <a:gd name="connsiteX17" fmla="*/ 9144000 w 11088000"/>
              <a:gd name="connsiteY17" fmla="*/ 10285413 h 10285413"/>
              <a:gd name="connsiteX18" fmla="*/ 0 w 11088000"/>
              <a:gd name="connsiteY18" fmla="*/ 10285413 h 1028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88000" h="10285413">
                <a:moveTo>
                  <a:pt x="10440000" y="9637413"/>
                </a:moveTo>
                <a:lnTo>
                  <a:pt x="11088000" y="9637413"/>
                </a:lnTo>
                <a:lnTo>
                  <a:pt x="11088000" y="10285413"/>
                </a:lnTo>
                <a:lnTo>
                  <a:pt x="10440000" y="10285413"/>
                </a:lnTo>
                <a:close/>
                <a:moveTo>
                  <a:pt x="9792000" y="8989413"/>
                </a:moveTo>
                <a:lnTo>
                  <a:pt x="10440000" y="8989413"/>
                </a:lnTo>
                <a:lnTo>
                  <a:pt x="10440000" y="9637413"/>
                </a:lnTo>
                <a:lnTo>
                  <a:pt x="9792000" y="9637413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8341413"/>
                </a:lnTo>
                <a:lnTo>
                  <a:pt x="9791447" y="8341413"/>
                </a:lnTo>
                <a:lnTo>
                  <a:pt x="9791447" y="8989413"/>
                </a:lnTo>
                <a:lnTo>
                  <a:pt x="9144000" y="8989413"/>
                </a:lnTo>
                <a:lnTo>
                  <a:pt x="9144000" y="9637413"/>
                </a:lnTo>
                <a:lnTo>
                  <a:pt x="9792000" y="9637413"/>
                </a:lnTo>
                <a:lnTo>
                  <a:pt x="9792000" y="10285413"/>
                </a:lnTo>
                <a:lnTo>
                  <a:pt x="9144000" y="10285413"/>
                </a:lnTo>
                <a:lnTo>
                  <a:pt x="0" y="102854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9467447" y="3294823"/>
            <a:ext cx="8361787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467447" y="2353628"/>
            <a:ext cx="836178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9572871" y="3070668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9467447" y="6349412"/>
            <a:ext cx="8361787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9467447" y="5408217"/>
            <a:ext cx="836178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9572871" y="6125257"/>
            <a:ext cx="1827899" cy="7200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893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3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08260" y="3398016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208260" y="2408695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319211" y="3173861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887843" y="2604788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1141100" y="285886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888281" y="3398016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0888281" y="2408695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10999232" y="317386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円/楕円 4"/>
          <p:cNvSpPr/>
          <p:nvPr userDrawn="1"/>
        </p:nvSpPr>
        <p:spPr>
          <a:xfrm>
            <a:off x="9567864" y="260478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9821121" y="285886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208260" y="6762937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208260" y="5773616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2319211" y="6538782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円/楕円 4"/>
          <p:cNvSpPr/>
          <p:nvPr userDrawn="1"/>
        </p:nvSpPr>
        <p:spPr>
          <a:xfrm>
            <a:off x="887843" y="5969709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141100" y="622378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0888281" y="6762937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888281" y="5773616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0999232" y="6538782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円/楕円 4"/>
          <p:cNvSpPr/>
          <p:nvPr userDrawn="1"/>
        </p:nvSpPr>
        <p:spPr>
          <a:xfrm>
            <a:off x="9567864" y="5969709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9821121" y="622378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522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animBg="1"/>
      <p:bldP spid="24" grpId="0"/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animBg="1"/>
      <p:bldP spid="40" grpId="0"/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/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55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0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6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8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89.xml"/><Relationship Id="rId1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8184004" y="15436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8819376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455924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27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35" r:id="rId2"/>
    <p:sldLayoutId id="2147483708" r:id="rId3"/>
    <p:sldLayoutId id="2147483709" r:id="rId4"/>
    <p:sldLayoutId id="2147483710" r:id="rId5"/>
    <p:sldLayoutId id="2147483798" r:id="rId6"/>
    <p:sldLayoutId id="2147483745" r:id="rId7"/>
    <p:sldLayoutId id="2147483755" r:id="rId8"/>
    <p:sldLayoutId id="2147483715" r:id="rId9"/>
    <p:sldLayoutId id="2147483716" r:id="rId10"/>
    <p:sldLayoutId id="2147483805" r:id="rId11"/>
    <p:sldLayoutId id="2147483724" r:id="rId12"/>
    <p:sldLayoutId id="2147483756" r:id="rId13"/>
    <p:sldLayoutId id="2147483742" r:id="rId14"/>
    <p:sldLayoutId id="2147483757" r:id="rId15"/>
    <p:sldLayoutId id="2147483736" r:id="rId16"/>
    <p:sldLayoutId id="2147483761" r:id="rId17"/>
    <p:sldLayoutId id="2147483737" r:id="rId18"/>
    <p:sldLayoutId id="2147483759" r:id="rId19"/>
    <p:sldLayoutId id="2147483746" r:id="rId20"/>
    <p:sldLayoutId id="2147483758" r:id="rId21"/>
    <p:sldLayoutId id="2147483754" r:id="rId22"/>
    <p:sldLayoutId id="2147483731" r:id="rId23"/>
    <p:sldLayoutId id="2147483765" r:id="rId24"/>
    <p:sldLayoutId id="2147483766" r:id="rId25"/>
    <p:sldLayoutId id="2147483782" r:id="rId26"/>
    <p:sldLayoutId id="2147483792" r:id="rId27"/>
    <p:sldLayoutId id="2147483763" r:id="rId28"/>
    <p:sldLayoutId id="2147483775" r:id="rId29"/>
    <p:sldLayoutId id="2147483760" r:id="rId30"/>
    <p:sldLayoutId id="2147483762" r:id="rId31"/>
    <p:sldLayoutId id="2147483773" r:id="rId32"/>
    <p:sldLayoutId id="2147483777" r:id="rId33"/>
    <p:sldLayoutId id="2147483786" r:id="rId34"/>
    <p:sldLayoutId id="2147483787" r:id="rId35"/>
    <p:sldLayoutId id="2147483780" r:id="rId36"/>
    <p:sldLayoutId id="2147483783" r:id="rId37"/>
    <p:sldLayoutId id="2147483781" r:id="rId38"/>
    <p:sldLayoutId id="2147483785" r:id="rId39"/>
    <p:sldLayoutId id="2147483784" r:id="rId40"/>
    <p:sldLayoutId id="2147483791" r:id="rId41"/>
    <p:sldLayoutId id="2147483788" r:id="rId42"/>
    <p:sldLayoutId id="2147483789" r:id="rId43"/>
    <p:sldLayoutId id="2147483793" r:id="rId44"/>
    <p:sldLayoutId id="2147483794" r:id="rId45"/>
    <p:sldLayoutId id="2147483790" r:id="rId46"/>
    <p:sldLayoutId id="2147483796" r:id="rId47"/>
    <p:sldLayoutId id="2147483800" r:id="rId48"/>
    <p:sldLayoutId id="2147483801" r:id="rId49"/>
    <p:sldLayoutId id="2147483799" r:id="rId50"/>
    <p:sldLayoutId id="2147483803" r:id="rId51"/>
    <p:sldLayoutId id="2147483806" r:id="rId52"/>
    <p:sldLayoutId id="2147483751" r:id="rId5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4" grpId="0" animBg="1"/>
      <p:bldP spid="8" grpId="0" animBg="1"/>
      <p:bldP spid="9" grpId="0" animBg="1"/>
      <p:bldP spid="19" grpId="0" animBg="1"/>
    </p:bldLst>
  </p:timing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400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30" r:id="rId2"/>
    <p:sldLayoutId id="2147483727" r:id="rId3"/>
    <p:sldLayoutId id="2147483733" r:id="rId4"/>
    <p:sldLayoutId id="2147483729" r:id="rId5"/>
    <p:sldLayoutId id="2147483732" r:id="rId6"/>
    <p:sldLayoutId id="2147483734" r:id="rId7"/>
    <p:sldLayoutId id="2147483752" r:id="rId8"/>
    <p:sldLayoutId id="2147483753" r:id="rId9"/>
    <p:sldLayoutId id="2147483750" r:id="rId10"/>
    <p:sldLayoutId id="2147483771" r:id="rId11"/>
    <p:sldLayoutId id="2147483772" r:id="rId12"/>
    <p:sldLayoutId id="2147483774" r:id="rId13"/>
    <p:sldLayoutId id="2147483776" r:id="rId14"/>
    <p:sldLayoutId id="2147483811" r:id="rId15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</p:bldLst>
  </p:timing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0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810" r:id="rId2"/>
    <p:sldLayoutId id="2147483809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68" r:id="rId10"/>
    <p:sldLayoutId id="2147483769" r:id="rId11"/>
    <p:sldLayoutId id="2147483778" r:id="rId12"/>
    <p:sldLayoutId id="2147483779" r:id="rId13"/>
    <p:sldLayoutId id="2147483802" r:id="rId14"/>
    <p:sldLayoutId id="2147483807" r:id="rId15"/>
  </p:sldLayoutIdLst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31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64" r:id="rId2"/>
    <p:sldLayoutId id="2147483804" r:id="rId3"/>
    <p:sldLayoutId id="2147483808" r:id="rId4"/>
  </p:sldLayoutIdLst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7447" y="348343"/>
            <a:ext cx="8361787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9579668" y="15436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0215040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10851588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151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67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4" grpId="0" animBg="1"/>
      <p:bldP spid="8" grpId="0" animBg="1"/>
      <p:bldP spid="9" grpId="0" animBg="1"/>
      <p:bldP spid="19" grpId="0" animBg="1"/>
    </p:bldLst>
  </p:timing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8000" dirty="0"/>
              <a:t>Maze Path Finding</a:t>
            </a:r>
            <a:endParaRPr kumimoji="1" lang="ja-JP" altLang="en-US" sz="8000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sz="3600" dirty="0"/>
              <a:t>With Backtracking algorithm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92171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14">
        <p:fade/>
      </p:transition>
    </mc:Choice>
    <mc:Fallback xmlns="">
      <p:transition spd="med" advTm="9314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7609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098D36-5BEC-42CC-8BE6-808595EAB0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98777F-DE67-45E1-91CD-69807D1DD86A}"/>
              </a:ext>
            </a:extLst>
          </p:cNvPr>
          <p:cNvSpPr txBox="1"/>
          <p:nvPr/>
        </p:nvSpPr>
        <p:spPr>
          <a:xfrm>
            <a:off x="4890708" y="595139"/>
            <a:ext cx="8506583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1  0  1  1  1  1  1  0  0  0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1  1  1  0  0  0  1  0  0  0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1  0  1  1  0  0  1  0  0  0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1  0  0  1  0  0  1  1  1  0 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1  0  0  1  0  0  1  0  1  0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0  0  0  0  1  1  1  0  1  1 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0  0  0  0  0  1  0  0  0  0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0  0  0  0  0  1  1  1  1  0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1  1  1  1  1  1  0  0  1  0</a:t>
            </a:r>
          </a:p>
          <a:p>
            <a:r>
              <a:rPr lang="en-US" sz="6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0  0  0  0  0  1  1  1  1  0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2F5F24A-4695-45EA-A861-2D4DB7B7A265}"/>
              </a:ext>
            </a:extLst>
          </p:cNvPr>
          <p:cNvCxnSpPr/>
          <p:nvPr/>
        </p:nvCxnSpPr>
        <p:spPr>
          <a:xfrm>
            <a:off x="5149086" y="1977583"/>
            <a:ext cx="18086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C4B8A45-36F2-499E-9FF7-C81076A597E3}"/>
              </a:ext>
            </a:extLst>
          </p:cNvPr>
          <p:cNvCxnSpPr/>
          <p:nvPr/>
        </p:nvCxnSpPr>
        <p:spPr>
          <a:xfrm>
            <a:off x="6957727" y="2146521"/>
            <a:ext cx="0" cy="10533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4BEC08-7C2F-4290-B24F-A814D4620C27}"/>
              </a:ext>
            </a:extLst>
          </p:cNvPr>
          <p:cNvCxnSpPr/>
          <p:nvPr/>
        </p:nvCxnSpPr>
        <p:spPr>
          <a:xfrm>
            <a:off x="6957729" y="3199906"/>
            <a:ext cx="59625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18B6C8-CDE5-438A-8333-684663C89F8B}"/>
              </a:ext>
            </a:extLst>
          </p:cNvPr>
          <p:cNvCxnSpPr/>
          <p:nvPr/>
        </p:nvCxnSpPr>
        <p:spPr>
          <a:xfrm>
            <a:off x="7579190" y="3269469"/>
            <a:ext cx="0" cy="16893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BC2526-BBAD-4C2B-8ADC-15BB5B9EF3FD}"/>
              </a:ext>
            </a:extLst>
          </p:cNvPr>
          <p:cNvCxnSpPr>
            <a:cxnSpLocks/>
          </p:cNvCxnSpPr>
          <p:nvPr/>
        </p:nvCxnSpPr>
        <p:spPr>
          <a:xfrm flipV="1">
            <a:off x="7852113" y="2653339"/>
            <a:ext cx="0" cy="22061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801240-D36B-4068-AA15-EF0D7886D909}"/>
              </a:ext>
            </a:extLst>
          </p:cNvPr>
          <p:cNvCxnSpPr>
            <a:cxnSpLocks/>
          </p:cNvCxnSpPr>
          <p:nvPr/>
        </p:nvCxnSpPr>
        <p:spPr>
          <a:xfrm flipH="1">
            <a:off x="7255861" y="2683153"/>
            <a:ext cx="775130" cy="198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A464E53-8196-48C5-ACE0-877BE41D8155}"/>
              </a:ext>
            </a:extLst>
          </p:cNvPr>
          <p:cNvCxnSpPr/>
          <p:nvPr/>
        </p:nvCxnSpPr>
        <p:spPr>
          <a:xfrm flipV="1">
            <a:off x="7255857" y="1272013"/>
            <a:ext cx="0" cy="14111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F8E0D0-10EE-48B2-8434-4678844C95CB}"/>
              </a:ext>
            </a:extLst>
          </p:cNvPr>
          <p:cNvCxnSpPr/>
          <p:nvPr/>
        </p:nvCxnSpPr>
        <p:spPr>
          <a:xfrm>
            <a:off x="7363038" y="1034070"/>
            <a:ext cx="24645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15CCD7-9A36-44EC-A6B1-A8993542C5AD}"/>
              </a:ext>
            </a:extLst>
          </p:cNvPr>
          <p:cNvCxnSpPr/>
          <p:nvPr/>
        </p:nvCxnSpPr>
        <p:spPr>
          <a:xfrm>
            <a:off x="10173339" y="1310517"/>
            <a:ext cx="0" cy="40147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7A93703-8338-427E-ABC4-674B197998BF}"/>
              </a:ext>
            </a:extLst>
          </p:cNvPr>
          <p:cNvCxnSpPr/>
          <p:nvPr/>
        </p:nvCxnSpPr>
        <p:spPr>
          <a:xfrm flipH="1">
            <a:off x="9002827" y="5525305"/>
            <a:ext cx="79500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941B31E-AA8B-4220-945A-38DED1DBF6D8}"/>
              </a:ext>
            </a:extLst>
          </p:cNvPr>
          <p:cNvCxnSpPr/>
          <p:nvPr/>
        </p:nvCxnSpPr>
        <p:spPr>
          <a:xfrm>
            <a:off x="9303622" y="6276618"/>
            <a:ext cx="0" cy="327940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42503A9-37D4-409F-AD2C-88609A419EEC}"/>
              </a:ext>
            </a:extLst>
          </p:cNvPr>
          <p:cNvCxnSpPr/>
          <p:nvPr/>
        </p:nvCxnSpPr>
        <p:spPr>
          <a:xfrm>
            <a:off x="9619980" y="9305148"/>
            <a:ext cx="21465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5BA30DD-1D21-497D-88D6-9BA79A3E3220}"/>
              </a:ext>
            </a:extLst>
          </p:cNvPr>
          <p:cNvCxnSpPr/>
          <p:nvPr/>
        </p:nvCxnSpPr>
        <p:spPr>
          <a:xfrm flipV="1">
            <a:off x="11855477" y="7498674"/>
            <a:ext cx="0" cy="15485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A6AD935-C246-45CE-8337-79010A5F1FFA}"/>
              </a:ext>
            </a:extLst>
          </p:cNvPr>
          <p:cNvCxnSpPr/>
          <p:nvPr/>
        </p:nvCxnSpPr>
        <p:spPr>
          <a:xfrm flipH="1">
            <a:off x="9481878" y="7498674"/>
            <a:ext cx="21465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EA3C122-49D1-42C0-8D95-9B1A15E6D158}"/>
              </a:ext>
            </a:extLst>
          </p:cNvPr>
          <p:cNvCxnSpPr>
            <a:cxnSpLocks/>
          </p:cNvCxnSpPr>
          <p:nvPr/>
        </p:nvCxnSpPr>
        <p:spPr>
          <a:xfrm flipH="1" flipV="1">
            <a:off x="9481878" y="5954233"/>
            <a:ext cx="138104" cy="14244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7CC0A37-C466-4699-A986-B306B6A0705D}"/>
              </a:ext>
            </a:extLst>
          </p:cNvPr>
          <p:cNvCxnSpPr/>
          <p:nvPr/>
        </p:nvCxnSpPr>
        <p:spPr>
          <a:xfrm flipH="1">
            <a:off x="8488740" y="5770093"/>
            <a:ext cx="8148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0B6DF1A-3B17-4EC9-A89F-14F8B52B89DC}"/>
              </a:ext>
            </a:extLst>
          </p:cNvPr>
          <p:cNvCxnSpPr>
            <a:cxnSpLocks/>
          </p:cNvCxnSpPr>
          <p:nvPr/>
        </p:nvCxnSpPr>
        <p:spPr>
          <a:xfrm>
            <a:off x="9481878" y="5770093"/>
            <a:ext cx="101195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966510E-52DA-4CF8-A9DB-86A2BADA554B}"/>
              </a:ext>
            </a:extLst>
          </p:cNvPr>
          <p:cNvCxnSpPr/>
          <p:nvPr/>
        </p:nvCxnSpPr>
        <p:spPr>
          <a:xfrm flipV="1">
            <a:off x="10471565" y="3912283"/>
            <a:ext cx="0" cy="17490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FB3B5FA-6D55-4128-941E-FA726A8A8866}"/>
              </a:ext>
            </a:extLst>
          </p:cNvPr>
          <p:cNvCxnSpPr/>
          <p:nvPr/>
        </p:nvCxnSpPr>
        <p:spPr>
          <a:xfrm>
            <a:off x="10493833" y="3843522"/>
            <a:ext cx="133163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174E62C-0322-4593-B462-3F48D5CA852C}"/>
              </a:ext>
            </a:extLst>
          </p:cNvPr>
          <p:cNvCxnSpPr/>
          <p:nvPr/>
        </p:nvCxnSpPr>
        <p:spPr>
          <a:xfrm>
            <a:off x="11844074" y="3992125"/>
            <a:ext cx="0" cy="147076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4675FB4-486A-4180-A624-01FA2019E40E}"/>
              </a:ext>
            </a:extLst>
          </p:cNvPr>
          <p:cNvCxnSpPr/>
          <p:nvPr/>
        </p:nvCxnSpPr>
        <p:spPr>
          <a:xfrm>
            <a:off x="11844074" y="5661301"/>
            <a:ext cx="121238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4350725"/>
      </p:ext>
    </p:extLst>
  </p:cSld>
  <p:clrMapOvr>
    <a:masterClrMapping/>
  </p:clrMapOvr>
  <p:transition spd="slow" advTm="4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098D36-5BEC-42CC-8BE6-808595EAB0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2F5F24A-4695-45EA-A861-2D4DB7B7A265}"/>
              </a:ext>
            </a:extLst>
          </p:cNvPr>
          <p:cNvCxnSpPr/>
          <p:nvPr/>
        </p:nvCxnSpPr>
        <p:spPr>
          <a:xfrm>
            <a:off x="5149086" y="1977583"/>
            <a:ext cx="180864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C4B8A45-36F2-499E-9FF7-C81076A597E3}"/>
              </a:ext>
            </a:extLst>
          </p:cNvPr>
          <p:cNvCxnSpPr/>
          <p:nvPr/>
        </p:nvCxnSpPr>
        <p:spPr>
          <a:xfrm>
            <a:off x="6957727" y="2146521"/>
            <a:ext cx="0" cy="105338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C4BEC08-7C2F-4290-B24F-A814D4620C27}"/>
              </a:ext>
            </a:extLst>
          </p:cNvPr>
          <p:cNvCxnSpPr/>
          <p:nvPr/>
        </p:nvCxnSpPr>
        <p:spPr>
          <a:xfrm>
            <a:off x="6957729" y="3199906"/>
            <a:ext cx="59625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18B6C8-CDE5-438A-8333-684663C89F8B}"/>
              </a:ext>
            </a:extLst>
          </p:cNvPr>
          <p:cNvCxnSpPr/>
          <p:nvPr/>
        </p:nvCxnSpPr>
        <p:spPr>
          <a:xfrm>
            <a:off x="7579190" y="3269469"/>
            <a:ext cx="0" cy="16893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BC2526-BBAD-4C2B-8ADC-15BB5B9EF3FD}"/>
              </a:ext>
            </a:extLst>
          </p:cNvPr>
          <p:cNvCxnSpPr>
            <a:cxnSpLocks/>
          </p:cNvCxnSpPr>
          <p:nvPr/>
        </p:nvCxnSpPr>
        <p:spPr>
          <a:xfrm flipV="1">
            <a:off x="7852113" y="2653339"/>
            <a:ext cx="0" cy="22061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801240-D36B-4068-AA15-EF0D7886D909}"/>
              </a:ext>
            </a:extLst>
          </p:cNvPr>
          <p:cNvCxnSpPr>
            <a:cxnSpLocks/>
          </p:cNvCxnSpPr>
          <p:nvPr/>
        </p:nvCxnSpPr>
        <p:spPr>
          <a:xfrm flipH="1">
            <a:off x="7255861" y="2683153"/>
            <a:ext cx="775130" cy="198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A464E53-8196-48C5-ACE0-877BE41D8155}"/>
              </a:ext>
            </a:extLst>
          </p:cNvPr>
          <p:cNvCxnSpPr/>
          <p:nvPr/>
        </p:nvCxnSpPr>
        <p:spPr>
          <a:xfrm flipV="1">
            <a:off x="7255857" y="1272013"/>
            <a:ext cx="0" cy="141114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F8E0D0-10EE-48B2-8434-4678844C95CB}"/>
              </a:ext>
            </a:extLst>
          </p:cNvPr>
          <p:cNvCxnSpPr/>
          <p:nvPr/>
        </p:nvCxnSpPr>
        <p:spPr>
          <a:xfrm>
            <a:off x="7363038" y="1034070"/>
            <a:ext cx="24645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15CCD7-9A36-44EC-A6B1-A8993542C5AD}"/>
              </a:ext>
            </a:extLst>
          </p:cNvPr>
          <p:cNvCxnSpPr/>
          <p:nvPr/>
        </p:nvCxnSpPr>
        <p:spPr>
          <a:xfrm>
            <a:off x="10173339" y="1310517"/>
            <a:ext cx="0" cy="401479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7A93703-8338-427E-ABC4-674B197998BF}"/>
              </a:ext>
            </a:extLst>
          </p:cNvPr>
          <p:cNvCxnSpPr/>
          <p:nvPr/>
        </p:nvCxnSpPr>
        <p:spPr>
          <a:xfrm flipH="1">
            <a:off x="9002827" y="5525305"/>
            <a:ext cx="79500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941B31E-AA8B-4220-945A-38DED1DBF6D8}"/>
              </a:ext>
            </a:extLst>
          </p:cNvPr>
          <p:cNvCxnSpPr/>
          <p:nvPr/>
        </p:nvCxnSpPr>
        <p:spPr>
          <a:xfrm>
            <a:off x="9303622" y="6276618"/>
            <a:ext cx="0" cy="327940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42503A9-37D4-409F-AD2C-88609A419EEC}"/>
              </a:ext>
            </a:extLst>
          </p:cNvPr>
          <p:cNvCxnSpPr/>
          <p:nvPr/>
        </p:nvCxnSpPr>
        <p:spPr>
          <a:xfrm>
            <a:off x="9619980" y="9305148"/>
            <a:ext cx="21465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5BA30DD-1D21-497D-88D6-9BA79A3E3220}"/>
              </a:ext>
            </a:extLst>
          </p:cNvPr>
          <p:cNvCxnSpPr/>
          <p:nvPr/>
        </p:nvCxnSpPr>
        <p:spPr>
          <a:xfrm flipV="1">
            <a:off x="11855477" y="7498674"/>
            <a:ext cx="0" cy="15485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A6AD935-C246-45CE-8337-79010A5F1FFA}"/>
              </a:ext>
            </a:extLst>
          </p:cNvPr>
          <p:cNvCxnSpPr/>
          <p:nvPr/>
        </p:nvCxnSpPr>
        <p:spPr>
          <a:xfrm flipH="1">
            <a:off x="9481878" y="7498674"/>
            <a:ext cx="21465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EA3C122-49D1-42C0-8D95-9B1A15E6D158}"/>
              </a:ext>
            </a:extLst>
          </p:cNvPr>
          <p:cNvCxnSpPr>
            <a:cxnSpLocks/>
          </p:cNvCxnSpPr>
          <p:nvPr/>
        </p:nvCxnSpPr>
        <p:spPr>
          <a:xfrm flipH="1" flipV="1">
            <a:off x="9481878" y="5954233"/>
            <a:ext cx="138104" cy="14244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7CC0A37-C466-4699-A986-B306B6A0705D}"/>
              </a:ext>
            </a:extLst>
          </p:cNvPr>
          <p:cNvCxnSpPr/>
          <p:nvPr/>
        </p:nvCxnSpPr>
        <p:spPr>
          <a:xfrm flipH="1">
            <a:off x="8488740" y="5770093"/>
            <a:ext cx="81488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0B6DF1A-3B17-4EC9-A89F-14F8B52B89DC}"/>
              </a:ext>
            </a:extLst>
          </p:cNvPr>
          <p:cNvCxnSpPr>
            <a:cxnSpLocks/>
          </p:cNvCxnSpPr>
          <p:nvPr/>
        </p:nvCxnSpPr>
        <p:spPr>
          <a:xfrm>
            <a:off x="9481878" y="5770093"/>
            <a:ext cx="101195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966510E-52DA-4CF8-A9DB-86A2BADA554B}"/>
              </a:ext>
            </a:extLst>
          </p:cNvPr>
          <p:cNvCxnSpPr/>
          <p:nvPr/>
        </p:nvCxnSpPr>
        <p:spPr>
          <a:xfrm flipV="1">
            <a:off x="10471565" y="3912283"/>
            <a:ext cx="0" cy="17490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FB3B5FA-6D55-4128-941E-FA726A8A8866}"/>
              </a:ext>
            </a:extLst>
          </p:cNvPr>
          <p:cNvCxnSpPr/>
          <p:nvPr/>
        </p:nvCxnSpPr>
        <p:spPr>
          <a:xfrm>
            <a:off x="10493833" y="3843522"/>
            <a:ext cx="133163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174E62C-0322-4593-B462-3F48D5CA852C}"/>
              </a:ext>
            </a:extLst>
          </p:cNvPr>
          <p:cNvCxnSpPr/>
          <p:nvPr/>
        </p:nvCxnSpPr>
        <p:spPr>
          <a:xfrm>
            <a:off x="11844074" y="3992125"/>
            <a:ext cx="0" cy="147076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4675FB4-486A-4180-A624-01FA2019E40E}"/>
              </a:ext>
            </a:extLst>
          </p:cNvPr>
          <p:cNvCxnSpPr/>
          <p:nvPr/>
        </p:nvCxnSpPr>
        <p:spPr>
          <a:xfrm>
            <a:off x="11844074" y="5661301"/>
            <a:ext cx="121238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 rot="5400000">
            <a:off x="9284803" y="2140449"/>
            <a:ext cx="2434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 k+1]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254167" y="7524749"/>
            <a:ext cx="2434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 </a:t>
            </a:r>
            <a:r>
              <a:rPr lang="en-US" sz="3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- 1]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97200" y="1038448"/>
            <a:ext cx="2434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 i+1]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16200000">
            <a:off x="6955209" y="3608163"/>
            <a:ext cx="2434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Adj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 k - 1]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8464995" y="6889899"/>
            <a:ext cx="3932567" cy="3061824"/>
          </a:xfrm>
          <a:prstGeom prst="ellipse">
            <a:avLst/>
          </a:prstGeom>
          <a:noFill/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en-US"/>
          </a:p>
        </p:txBody>
      </p:sp>
      <p:sp>
        <p:nvSpPr>
          <p:cNvPr id="14" name="Rectangle 13"/>
          <p:cNvSpPr/>
          <p:nvPr/>
        </p:nvSpPr>
        <p:spPr>
          <a:xfrm>
            <a:off x="12428949" y="7916322"/>
            <a:ext cx="18582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This could </a:t>
            </a:r>
            <a:endParaRPr lang="en-US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be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 loop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9098" y="2703028"/>
            <a:ext cx="55643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We used stack to save the previously used path which</a:t>
            </a:r>
          </a:p>
          <a:p>
            <a:endParaRPr lang="en-US" sz="32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Prevents being stuck in a loop.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32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Prevents repeating wrong path.</a:t>
            </a:r>
            <a:r>
              <a:rPr lang="en-US" sz="3200" dirty="0" smtClean="0">
                <a:latin typeface="Georgia" panose="02040502050405020303" pitchFamily="18" charset="0"/>
              </a:rPr>
              <a:t> </a:t>
            </a:r>
            <a:endParaRPr lang="en-US" sz="32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56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About Our Program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スライド番号プレースホルダー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563C9-300C-4FAC-A7DD-0E94E6201571}"/>
              </a:ext>
            </a:extLst>
          </p:cNvPr>
          <p:cNvSpPr txBox="1"/>
          <p:nvPr/>
        </p:nvSpPr>
        <p:spPr>
          <a:xfrm>
            <a:off x="2343398" y="2641375"/>
            <a:ext cx="14050488" cy="629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ja-JP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created just a simple program for solving any maze.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kumimoji="1" lang="en-US" altLang="ja-JP" sz="4000" dirty="0">
              <a:solidFill>
                <a:schemeClr val="accent3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ja-JP" sz="40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will be able to input maze, starting point and end point and computer will show the path.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kumimoji="1" lang="en-US" altLang="ja-JP" sz="4000" dirty="0">
              <a:solidFill>
                <a:schemeClr val="accent3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kumimoji="1" lang="en-US" altLang="ja-JP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program finds more than one path then it shows the best one.</a:t>
            </a:r>
            <a:endParaRPr kumimoji="1" lang="ja-JP" altLang="en-US" sz="4000" dirty="0">
              <a:solidFill>
                <a:schemeClr val="accent3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kumimoji="1" lang="ja-JP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ja-JP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9060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26">
        <p15:prstTrans prst="pageCurlSingle"/>
      </p:transition>
    </mc:Choice>
    <mc:Fallback xmlns="">
      <p:transition spd="slow" advTm="40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プレースホルダー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>
          <a:xfrm>
            <a:off x="10925628" y="2126381"/>
            <a:ext cx="5686928" cy="4068679"/>
          </a:xfrm>
        </p:spPr>
        <p:txBody>
          <a:bodyPr/>
          <a:lstStyle/>
          <a:p>
            <a:r>
              <a:rPr lang="en-US" sz="6000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</a:rPr>
              <a:t>Applications of</a:t>
            </a:r>
            <a:r>
              <a:rPr lang="en-US" sz="6600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</a:rPr>
              <a:t/>
            </a:r>
            <a:br>
              <a:rPr lang="en-US" sz="6600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</a:rPr>
              <a:t>Maze Path Finding Algorithm</a:t>
            </a:r>
            <a:endParaRPr kumimoji="1" lang="ja-JP" alt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2" name="テキスト プレースホルダー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5502B7-A036-4817-8FFE-B92ACB0AF1F6}"/>
              </a:ext>
            </a:extLst>
          </p:cNvPr>
          <p:cNvSpPr/>
          <p:nvPr/>
        </p:nvSpPr>
        <p:spPr>
          <a:xfrm>
            <a:off x="859857" y="1033889"/>
            <a:ext cx="9060835" cy="95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Games and Puzzle</a:t>
            </a:r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.</a:t>
            </a: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Attack Plan in war.</a:t>
            </a: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 smtClean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Artificial </a:t>
            </a: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Intelligence</a:t>
            </a:r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.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Navigation in Maps.</a:t>
            </a:r>
          </a:p>
          <a:p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Experiment on psychology of </a:t>
            </a:r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animals and humans.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accent3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Rescue Operation.</a:t>
            </a: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  <a:p>
            <a:pPr marL="514350" indent="-514350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21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668">
        <p14:flip dir="r"/>
      </p:transition>
    </mc:Choice>
    <mc:Fallback xmlns="">
      <p:transition spd="slow" advTm="36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5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2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9467445" y="177214"/>
            <a:ext cx="8361787" cy="128004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Games &amp; Puzzle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8"/>
          </p:nvPr>
        </p:nvSpPr>
        <p:spPr>
          <a:xfrm>
            <a:off x="9864170" y="2673869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To determine the movement of game character.</a:t>
            </a: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35"/>
          </p:nvPr>
        </p:nvSpPr>
        <p:spPr>
          <a:xfrm>
            <a:off x="9139780" y="4450044"/>
            <a:ext cx="7407516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Prompting suggestions to player. Example: Candy Crash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36"/>
          </p:nvPr>
        </p:nvSpPr>
        <p:spPr>
          <a:xfrm>
            <a:off x="8570980" y="5857020"/>
            <a:ext cx="1137600" cy="113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38"/>
          </p:nvPr>
        </p:nvSpPr>
        <p:spPr>
          <a:xfrm>
            <a:off x="9220189" y="6110586"/>
            <a:ext cx="7246697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Automated movement of characters. Example: Clash of Clans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01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02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03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B00DD7-6A8B-4CEF-93F6-5B5438308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" y="0"/>
            <a:ext cx="8572500" cy="5715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D493C9-DAAF-49CD-97C0-8750D5A6F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4576"/>
            <a:ext cx="8558313" cy="495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736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557">
        <p15:prstTrans prst="pageCurlSingle"/>
      </p:transition>
    </mc:Choice>
    <mc:Fallback xmlns="">
      <p:transition spd="slow" advTm="655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9467445" y="177214"/>
            <a:ext cx="8361787" cy="128004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Attack Plan in War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8"/>
          </p:nvPr>
        </p:nvSpPr>
        <p:spPr>
          <a:xfrm>
            <a:off x="9864170" y="2673869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Spying the war zone</a:t>
            </a: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35"/>
          </p:nvPr>
        </p:nvSpPr>
        <p:spPr>
          <a:xfrm>
            <a:off x="9139780" y="4450044"/>
            <a:ext cx="7407516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Determining weak points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36"/>
          </p:nvPr>
        </p:nvSpPr>
        <p:spPr>
          <a:xfrm>
            <a:off x="8570980" y="5857020"/>
            <a:ext cx="1137600" cy="113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38"/>
          </p:nvPr>
        </p:nvSpPr>
        <p:spPr>
          <a:xfrm>
            <a:off x="9220189" y="6110586"/>
            <a:ext cx="7246697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Avoiding the eyes of enemy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01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02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03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ACEB3F-5682-4E1B-993B-0A4704959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671"/>
            <a:ext cx="8559956" cy="547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880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557">
        <p15:prstTrans prst="pageCurlSingle"/>
      </p:transition>
    </mc:Choice>
    <mc:Fallback xmlns="">
      <p:transition spd="slow" advTm="655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9467445" y="177214"/>
            <a:ext cx="8361787" cy="128004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Artificial Intelligence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&amp; Navigation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8"/>
          </p:nvPr>
        </p:nvSpPr>
        <p:spPr>
          <a:xfrm>
            <a:off x="9864170" y="2673869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Robots, self driving vehicles use maze path finding algorithm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.</a:t>
            </a: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35"/>
          </p:nvPr>
        </p:nvSpPr>
        <p:spPr>
          <a:xfrm>
            <a:off x="10024989" y="4392260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Using lens &amp; sensor if robots sense blockage, they change their path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Georgia" panose="02040502050405020303" pitchFamily="18" charset="0"/>
              </a:rPr>
              <a:t>.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36"/>
          </p:nvPr>
        </p:nvSpPr>
        <p:spPr>
          <a:xfrm>
            <a:off x="8570980" y="5857020"/>
            <a:ext cx="1137600" cy="113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38"/>
          </p:nvPr>
        </p:nvSpPr>
        <p:spPr>
          <a:xfrm>
            <a:off x="9864170" y="6268724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In maps, to determine traffic jam on road and choose an alternate way.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01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02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03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5558D0A-091B-4465-A5D8-A23AEA5AC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23" y="709394"/>
            <a:ext cx="4609290" cy="460929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DDE3C49-499B-4465-A2F0-104AC57B34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33" y="5558238"/>
            <a:ext cx="6732070" cy="338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059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557">
        <p15:prstTrans prst="pageCurlSingle"/>
      </p:transition>
    </mc:Choice>
    <mc:Fallback xmlns="">
      <p:transition spd="slow" advTm="655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9467445" y="177214"/>
            <a:ext cx="8361787" cy="1280040"/>
          </a:xfrm>
        </p:spPr>
        <p:txBody>
          <a:bodyPr>
            <a:normAutofit/>
          </a:bodyPr>
          <a:lstStyle/>
          <a:p>
            <a:r>
              <a:rPr lang="en-US" dirty="0"/>
              <a:t>Psychological Experiment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8"/>
          </p:nvPr>
        </p:nvSpPr>
        <p:spPr>
          <a:xfrm>
            <a:off x="10119360" y="2370764"/>
            <a:ext cx="6991508" cy="1477239"/>
          </a:xfrm>
        </p:spPr>
        <p:txBody>
          <a:bodyPr/>
          <a:lstStyle/>
          <a:p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Mazes are used in psychology experiments to study spatial navigation and learning.</a:t>
            </a:r>
            <a:endParaRPr lang="en-US" sz="3600" dirty="0">
              <a:solidFill>
                <a:schemeClr val="accent1">
                  <a:lumMod val="60000"/>
                  <a:lumOff val="40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35"/>
          </p:nvPr>
        </p:nvSpPr>
        <p:spPr>
          <a:xfrm>
            <a:off x="9467445" y="4448804"/>
            <a:ext cx="7246698" cy="883773"/>
          </a:xfrm>
        </p:spPr>
        <p:txBody>
          <a:bodyPr/>
          <a:lstStyle/>
          <a:p>
            <a:pPr lvl="1"/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Mostly used in rodents to discover their spatial conscience, memory and decision making.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36"/>
          </p:nvPr>
        </p:nvSpPr>
        <p:spPr>
          <a:xfrm>
            <a:off x="8570980" y="5857020"/>
            <a:ext cx="1137600" cy="113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38"/>
          </p:nvPr>
        </p:nvSpPr>
        <p:spPr>
          <a:xfrm>
            <a:off x="9467445" y="6110585"/>
            <a:ext cx="7418475" cy="942643"/>
          </a:xfrm>
        </p:spPr>
        <p:txBody>
          <a:bodyPr/>
          <a:lstStyle/>
          <a:p>
            <a:pPr lvl="1"/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To understand the analytical and decision making capability of a human. 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kumimoji="1" lang="en-US" altLang="ja-JP" dirty="0"/>
              <a:t>01</a:t>
            </a:r>
            <a:endParaRPr kumimoji="1" lang="ja-JP" alt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43"/>
          </p:nvPr>
        </p:nvSpPr>
        <p:spPr>
          <a:xfrm>
            <a:off x="8604266" y="4379380"/>
            <a:ext cx="1112265" cy="865983"/>
          </a:xfrm>
        </p:spPr>
        <p:txBody>
          <a:bodyPr/>
          <a:lstStyle/>
          <a:p>
            <a:r>
              <a:rPr kumimoji="1" lang="en-US" altLang="ja-JP" dirty="0"/>
              <a:t>02</a:t>
            </a:r>
            <a:endParaRPr kumimoji="1" lang="ja-JP" altLang="en-US" dirty="0"/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kumimoji="1" lang="en-US" altLang="ja-JP" dirty="0"/>
              <a:t>03</a:t>
            </a:r>
            <a:endParaRPr kumimoji="1" lang="ja-JP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5391"/>
            <a:ext cx="7172960" cy="5059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80" y="1528"/>
            <a:ext cx="6068111" cy="522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21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557">
        <p15:prstTrans prst="pageCurlSingle"/>
      </p:transition>
    </mc:Choice>
    <mc:Fallback xmlns="">
      <p:transition spd="slow" advTm="655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9467445" y="177214"/>
            <a:ext cx="8361787" cy="1280040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Rescue Mission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8"/>
          </p:nvPr>
        </p:nvSpPr>
        <p:spPr>
          <a:xfrm>
            <a:off x="9864170" y="2673869"/>
            <a:ext cx="7246697" cy="747032"/>
          </a:xfrm>
        </p:spPr>
        <p:txBody>
          <a:bodyPr/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To create a simulation based on the disaster</a:t>
            </a: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35"/>
          </p:nvPr>
        </p:nvSpPr>
        <p:spPr>
          <a:xfrm>
            <a:off x="9139780" y="4450044"/>
            <a:ext cx="7407516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Scanning the affected area and determining the blockage.</a:t>
            </a:r>
          </a:p>
        </p:txBody>
      </p:sp>
      <p:sp>
        <p:nvSpPr>
          <p:cNvPr id="16" name="テキスト プレースホルダー 15"/>
          <p:cNvSpPr>
            <a:spLocks noGrp="1"/>
          </p:cNvSpPr>
          <p:nvPr>
            <p:ph type="body" sz="quarter" idx="36"/>
          </p:nvPr>
        </p:nvSpPr>
        <p:spPr>
          <a:xfrm>
            <a:off x="8570980" y="5857020"/>
            <a:ext cx="1137600" cy="1137600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38"/>
          </p:nvPr>
        </p:nvSpPr>
        <p:spPr>
          <a:xfrm>
            <a:off x="9220189" y="6110586"/>
            <a:ext cx="7246697" cy="747032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Creating safe paths for rescuing.</a:t>
            </a: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01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02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kumimoji="1" lang="en-US" altLang="ja-JP" dirty="0">
                <a:solidFill>
                  <a:srgbClr val="000000"/>
                </a:solidFill>
              </a:rPr>
              <a:t>03</a:t>
            </a:r>
            <a:endParaRPr kumimoji="1" lang="ja-JP" altLang="en-US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6A17DD-B961-434A-AFDD-8D36F7E8B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43047" cy="48054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78E434A-3C21-48AB-A970-561458ABDD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823560"/>
            <a:ext cx="8543047" cy="569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188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557">
        <p15:prstTrans prst="pageCurlSingle"/>
      </p:transition>
    </mc:Choice>
    <mc:Fallback xmlns="">
      <p:transition spd="slow" advTm="655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At the End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スライド番号プレースホルダー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2E77A2-8FA7-4309-A665-9E292BC39E06}"/>
              </a:ext>
            </a:extLst>
          </p:cNvPr>
          <p:cNvSpPr txBox="1"/>
          <p:nvPr/>
        </p:nvSpPr>
        <p:spPr>
          <a:xfrm>
            <a:off x="2261660" y="2659564"/>
            <a:ext cx="1379912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 on improving the program.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3600" dirty="0">
              <a:solidFill>
                <a:schemeClr val="accent6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 to Implement other algorithms to find the shortest among the found paths.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Graphics work can be implemented on the program.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3600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program can be developed more where it will be able to generate random mazes and solve them.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2501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26">
        <p15:prstTrans prst="pageCurlSingle"/>
      </p:transition>
    </mc:Choice>
    <mc:Fallback xmlns="">
      <p:transition spd="slow" advTm="40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タイトル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Presented By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テキスト プレースホルダー 19"/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ID: 2017-1-60-082</a:t>
            </a:r>
            <a:endParaRPr kumimoji="1" lang="ja-JP" altLang="en-US" sz="32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13"/>
          </p:nvPr>
        </p:nvSpPr>
        <p:spPr>
          <a:xfrm>
            <a:off x="3631670" y="2807029"/>
            <a:ext cx="6893658" cy="747032"/>
          </a:xfrm>
        </p:spPr>
        <p:txBody>
          <a:bodyPr/>
          <a:lstStyle/>
          <a:p>
            <a:r>
              <a:rPr kumimoji="1" lang="en-US" altLang="ja-JP" sz="4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Abdullah Muhammad Tahir</a:t>
            </a:r>
            <a:endParaRPr kumimoji="1" lang="ja-JP" altLang="en-US" sz="4000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kumimoji="1" lang="en-US" altLang="ja-JP" sz="320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kumimoji="1" lang="en-US" altLang="ja-JP" sz="320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2017-1-60-076</a:t>
            </a:r>
            <a:endParaRPr kumimoji="1" lang="ja-JP" altLang="en-US" sz="3200" dirty="0">
              <a:solidFill>
                <a:schemeClr val="accent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5"/>
          </p:nvPr>
        </p:nvSpPr>
        <p:spPr>
          <a:xfrm>
            <a:off x="3670581" y="4829516"/>
            <a:ext cx="6582372" cy="747032"/>
          </a:xfrm>
        </p:spPr>
        <p:txBody>
          <a:bodyPr/>
          <a:lstStyle/>
          <a:p>
            <a:r>
              <a:rPr kumimoji="1" lang="en-US" altLang="ja-JP" sz="40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Humaira</a:t>
            </a:r>
            <a:r>
              <a:rPr kumimoji="1" lang="en-US" altLang="ja-JP" sz="40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40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Anjum</a:t>
            </a:r>
            <a:endParaRPr kumimoji="1" lang="ja-JP" altLang="en-US" sz="4000" dirty="0">
              <a:solidFill>
                <a:schemeClr val="accent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kumimoji="1" lang="en-US" altLang="ja-JP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ID: </a:t>
            </a:r>
            <a:r>
              <a:rPr kumimoji="1" lang="en-US" altLang="ja-JP" sz="3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2017-1-60-084</a:t>
            </a:r>
            <a:endParaRPr kumimoji="1" lang="ja-JP" altLang="en-US" sz="3200" dirty="0">
              <a:solidFill>
                <a:schemeClr val="accent4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プレースホルダー 24"/>
          <p:cNvSpPr>
            <a:spLocks noGrp="1"/>
          </p:cNvSpPr>
          <p:nvPr>
            <p:ph type="body" sz="quarter" idx="17"/>
          </p:nvPr>
        </p:nvSpPr>
        <p:spPr>
          <a:xfrm>
            <a:off x="3670580" y="6852003"/>
            <a:ext cx="6143979" cy="747032"/>
          </a:xfrm>
        </p:spPr>
        <p:txBody>
          <a:bodyPr/>
          <a:lstStyle/>
          <a:p>
            <a:r>
              <a:rPr kumimoji="1" lang="en-US" altLang="ja-JP" sz="40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MD. </a:t>
            </a:r>
            <a:r>
              <a:rPr kumimoji="1" lang="en-US" altLang="ja-JP" sz="4000" dirty="0" err="1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Jubayer</a:t>
            </a:r>
            <a:r>
              <a:rPr kumimoji="1" lang="en-US" altLang="ja-JP" sz="40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Hossain </a:t>
            </a:r>
            <a:r>
              <a:rPr kumimoji="1" lang="en-US" altLang="ja-JP" sz="4000" dirty="0" err="1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Abir</a:t>
            </a:r>
            <a:endParaRPr kumimoji="1" lang="ja-JP" altLang="en-US" sz="4000" dirty="0">
              <a:solidFill>
                <a:schemeClr val="accent3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スライド番号プレースホルダー 3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977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2272">
        <p15:prstTrans prst="pageCurlSingle"/>
      </p:transition>
    </mc:Choice>
    <mc:Fallback xmlns="">
      <p:transition spd="slow" advTm="1227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ja-JP" sz="11500" dirty="0"/>
              <a:t>Thank you!</a:t>
            </a:r>
            <a:endParaRPr kumimoji="1" lang="ja-JP" altLang="en-US" sz="11500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sz="5400" dirty="0"/>
              <a:t>Any questions?</a:t>
            </a:r>
            <a:endParaRPr kumimoji="1" lang="ja-JP" altLang="en-US" sz="5400" dirty="0"/>
          </a:p>
        </p:txBody>
      </p:sp>
    </p:spTree>
    <p:extLst>
      <p:ext uri="{BB962C8B-B14F-4D97-AF65-F5344CB8AC3E}">
        <p14:creationId xmlns:p14="http://schemas.microsoft.com/office/powerpoint/2010/main" val="40957098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3544">
        <p15:prstTrans prst="pageCurlSingle"/>
      </p:transition>
    </mc:Choice>
    <mc:Fallback xmlns="">
      <p:transition spd="slow" advTm="1354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What is Maze?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What is Path?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How do we initialize graph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How to find path using Backtracking algorithm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What is the use of stack in this program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Where we can use maze path finding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Future Scopes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8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プレースホルダー 7"/>
          <p:cNvSpPr>
            <a:spLocks noGrp="1"/>
          </p:cNvSpPr>
          <p:nvPr>
            <p:ph type="body" sz="quarter" idx="11"/>
          </p:nvPr>
        </p:nvSpPr>
        <p:spPr>
          <a:xfrm>
            <a:off x="1248229" y="0"/>
            <a:ext cx="6400801" cy="10285413"/>
          </a:xfr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4294967295"/>
          </p:nvPr>
        </p:nvSpPr>
        <p:spPr>
          <a:xfrm>
            <a:off x="1728638" y="1670588"/>
            <a:ext cx="5686928" cy="6200616"/>
          </a:xfrm>
        </p:spPr>
        <p:txBody>
          <a:bodyPr/>
          <a:lstStyle/>
          <a:p>
            <a:r>
              <a:rPr kumimoji="1" lang="en-US" altLang="ja-JP" sz="9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</a:p>
          <a:p>
            <a:r>
              <a:rPr kumimoji="1" lang="en-US" altLang="ja-JP" sz="9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</a:p>
          <a:p>
            <a:r>
              <a:rPr kumimoji="1" lang="en-US" altLang="ja-JP" sz="9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Maze?</a:t>
            </a:r>
            <a:endParaRPr kumimoji="1" lang="ja-JP" altLang="en-US" sz="9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1CC42BA-BBA9-4A1E-9CD6-1114916598A5}"/>
              </a:ext>
            </a:extLst>
          </p:cNvPr>
          <p:cNvSpPr/>
          <p:nvPr/>
        </p:nvSpPr>
        <p:spPr>
          <a:xfrm>
            <a:off x="8297030" y="2197841"/>
            <a:ext cx="9144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>
                <a:solidFill>
                  <a:schemeClr val="accent2"/>
                </a:solidFill>
                <a:latin typeface="High Tower Text" panose="02040502050506030303" pitchFamily="18" charset="0"/>
              </a:rPr>
              <a:t>Maze is a network of paths and hedges designed as a puzzle through which one has to find a way.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D58972-EBA1-4706-B2F5-E5CEF8CF413C}"/>
              </a:ext>
            </a:extLst>
          </p:cNvPr>
          <p:cNvSpPr/>
          <p:nvPr/>
        </p:nvSpPr>
        <p:spPr>
          <a:xfrm>
            <a:off x="12869030" y="2292518"/>
            <a:ext cx="1415930" cy="70882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kumimoji="1"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ED89565-08C8-422A-A190-8392B67AE284}"/>
              </a:ext>
            </a:extLst>
          </p:cNvPr>
          <p:cNvCxnSpPr/>
          <p:nvPr/>
        </p:nvCxnSpPr>
        <p:spPr>
          <a:xfrm flipH="1">
            <a:off x="11054080" y="2956909"/>
            <a:ext cx="1814950" cy="1564640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CD851BE-E884-47BC-B274-A5DEA797861E}"/>
              </a:ext>
            </a:extLst>
          </p:cNvPr>
          <p:cNvSpPr txBox="1"/>
          <p:nvPr/>
        </p:nvSpPr>
        <p:spPr>
          <a:xfrm>
            <a:off x="8297030" y="4021353"/>
            <a:ext cx="69966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2">
                    <a:lumMod val="40000"/>
                    <a:lumOff val="60000"/>
                  </a:schemeClr>
                </a:solidFill>
                <a:latin typeface="Georgia" panose="02040502050405020303" pitchFamily="18" charset="0"/>
              </a:rPr>
              <a:t>Paths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149E98-8EA8-4A0F-8289-544D0C8C41C3}"/>
              </a:ext>
            </a:extLst>
          </p:cNvPr>
          <p:cNvSpPr/>
          <p:nvPr/>
        </p:nvSpPr>
        <p:spPr>
          <a:xfrm>
            <a:off x="8297030" y="5788228"/>
            <a:ext cx="90830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A path is a sequence of vertices in a graph</a:t>
            </a:r>
            <a:r>
              <a:rPr lang="en-US" sz="2800" dirty="0">
                <a:solidFill>
                  <a:schemeClr val="accent2">
                    <a:lumMod val="40000"/>
                    <a:lumOff val="60000"/>
                  </a:schemeClr>
                </a:solidFill>
                <a:latin typeface="Inconsolata" panose="020B0604020202020204" charset="0"/>
              </a:rPr>
              <a:t>.</a:t>
            </a:r>
            <a:r>
              <a:rPr lang="en-US" sz="1800" dirty="0">
                <a:solidFill>
                  <a:schemeClr val="accent2">
                    <a:lumMod val="40000"/>
                    <a:lumOff val="60000"/>
                  </a:schemeClr>
                </a:solidFill>
                <a:latin typeface="Inconsolata" panose="020B0604020202020204" charset="0"/>
              </a:rPr>
              <a:t>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E4C736-FC5F-474E-AF96-B3293684F842}"/>
              </a:ext>
            </a:extLst>
          </p:cNvPr>
          <p:cNvSpPr txBox="1"/>
          <p:nvPr/>
        </p:nvSpPr>
        <p:spPr>
          <a:xfrm>
            <a:off x="9875520" y="7038552"/>
            <a:ext cx="76290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accent5">
                    <a:lumMod val="60000"/>
                    <a:lumOff val="40000"/>
                  </a:schemeClr>
                </a:solidFill>
                <a:latin typeface="Agency FB" panose="020B0503020202020204" pitchFamily="34" charset="0"/>
              </a:rPr>
              <a:t>So, maze is actually a graph</a:t>
            </a:r>
          </a:p>
        </p:txBody>
      </p:sp>
    </p:spTree>
    <p:extLst>
      <p:ext uri="{BB962C8B-B14F-4D97-AF65-F5344CB8AC3E}">
        <p14:creationId xmlns:p14="http://schemas.microsoft.com/office/powerpoint/2010/main" val="238968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374">
        <p14:flip dir="r"/>
      </p:transition>
    </mc:Choice>
    <mc:Fallback xmlns="">
      <p:transition spd="slow" advTm="33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25" grpId="0" build="allAtOnce"/>
      <p:bldP spid="26" grpId="0" animBg="1"/>
      <p:bldP spid="26" grpId="1" animBg="1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endParaRPr kumimoji="1" lang="en-US" altLang="ja-JP" sz="9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ja-JP" sz="9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History</a:t>
            </a:r>
            <a:endParaRPr kumimoji="1" lang="en-US" altLang="ja-JP" sz="9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ja-JP" sz="9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endParaRPr kumimoji="1" lang="en-US" altLang="ja-JP" sz="9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ja-JP" sz="9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Maze</a:t>
            </a:r>
            <a:endParaRPr kumimoji="1" lang="ja-JP" altLang="en-US" sz="9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96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973030" y="2246780"/>
            <a:ext cx="9144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4000" dirty="0" smtClean="0">
                <a:solidFill>
                  <a:schemeClr val="accent2"/>
                </a:solidFill>
                <a:latin typeface="High Tower Text" panose="02040502050506030303" pitchFamily="18" charset="0"/>
              </a:rPr>
              <a:t>The first  </a:t>
            </a:r>
            <a:r>
              <a:rPr lang="en-US" sz="4000" dirty="0">
                <a:solidFill>
                  <a:schemeClr val="accent2"/>
                </a:solidFill>
                <a:latin typeface="High Tower Text" panose="02040502050506030303" pitchFamily="18" charset="0"/>
              </a:rPr>
              <a:t>maze </a:t>
            </a:r>
            <a:r>
              <a:rPr lang="en-US" sz="4000" dirty="0" smtClean="0">
                <a:solidFill>
                  <a:schemeClr val="accent2"/>
                </a:solidFill>
                <a:latin typeface="High Tower Text" panose="02040502050506030303" pitchFamily="18" charset="0"/>
              </a:rPr>
              <a:t>to be ever mentioned in the history </a:t>
            </a:r>
            <a:r>
              <a:rPr lang="en-US" sz="4000" dirty="0">
                <a:solidFill>
                  <a:schemeClr val="accent2"/>
                </a:solidFill>
                <a:latin typeface="High Tower Text" panose="02040502050506030303" pitchFamily="18" charset="0"/>
              </a:rPr>
              <a:t>was the Egyptian Labyrinth. </a:t>
            </a:r>
            <a:r>
              <a:rPr lang="en-US" sz="4000" b="1" dirty="0">
                <a:solidFill>
                  <a:schemeClr val="accent2"/>
                </a:solidFill>
                <a:latin typeface="High Tower Text" panose="02040502050506030303" pitchFamily="18" charset="0"/>
              </a:rPr>
              <a:t>Herodotus</a:t>
            </a:r>
            <a:r>
              <a:rPr lang="en-US" sz="4000" dirty="0">
                <a:solidFill>
                  <a:schemeClr val="accent2"/>
                </a:solidFill>
                <a:latin typeface="High Tower Text" panose="02040502050506030303" pitchFamily="18" charset="0"/>
              </a:rPr>
              <a:t>, a Greek traveler and writer, visited the Egyptian Labyrinth in the 5th century, BC.</a:t>
            </a:r>
          </a:p>
        </p:txBody>
      </p:sp>
    </p:spTree>
    <p:extLst>
      <p:ext uri="{BB962C8B-B14F-4D97-AF65-F5344CB8AC3E}">
        <p14:creationId xmlns:p14="http://schemas.microsoft.com/office/powerpoint/2010/main" val="24630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Writing a Code for Graph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600" dirty="0">
                <a:latin typeface="Georgia" panose="02040502050405020303" pitchFamily="18" charset="0"/>
              </a:rPr>
              <a:t>We initialize a two dimensional array or </a:t>
            </a:r>
            <a:r>
              <a:rPr lang="en-US" sz="3600" dirty="0" smtClean="0">
                <a:latin typeface="Georgia" panose="02040502050405020303" pitchFamily="18" charset="0"/>
              </a:rPr>
              <a:t>a </a:t>
            </a:r>
            <a:r>
              <a:rPr lang="en-US" sz="3600" dirty="0">
                <a:latin typeface="Georgia" panose="02040502050405020303" pitchFamily="18" charset="0"/>
              </a:rPr>
              <a:t>matrix.</a:t>
            </a:r>
          </a:p>
          <a:p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>
              <a:buClr>
                <a:schemeClr val="bg1"/>
              </a:buClr>
            </a:pPr>
            <a:r>
              <a:rPr lang="en-US" sz="3600" dirty="0">
                <a:latin typeface="Georgia" panose="02040502050405020303" pitchFamily="18" charset="0"/>
              </a:rPr>
              <a:t>We set all the elements to zero.</a:t>
            </a:r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25"/>
          </p:nvPr>
        </p:nvSpPr>
        <p:spPr>
          <a:xfrm>
            <a:off x="3300846" y="6537566"/>
            <a:ext cx="13646034" cy="1225797"/>
          </a:xfrm>
        </p:spPr>
        <p:txBody>
          <a:bodyPr/>
          <a:lstStyle/>
          <a:p>
            <a:pPr>
              <a:buClr>
                <a:schemeClr val="bg1"/>
              </a:buClr>
            </a:pPr>
            <a:r>
              <a:rPr lang="en-US" sz="3600" dirty="0">
                <a:latin typeface="Georgia" panose="02040502050405020303" pitchFamily="18" charset="0"/>
              </a:rPr>
              <a:t>Whenever we input a node, we change the certain element zero to one.</a:t>
            </a:r>
          </a:p>
        </p:txBody>
      </p:sp>
      <p:sp>
        <p:nvSpPr>
          <p:cNvPr id="11" name="スライド番号プレースホルダー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607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4568">
        <p15:prstTrans prst="prestige"/>
      </p:transition>
    </mc:Choice>
    <mc:Fallback xmlns="">
      <p:transition spd="slow" advTm="456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2"/>
          </p:nvPr>
        </p:nvSpPr>
        <p:spPr>
          <a:xfrm>
            <a:off x="6669212" y="5250456"/>
            <a:ext cx="10750108" cy="4122144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ja-JP" sz="4800" dirty="0">
                <a:latin typeface="Arial" panose="020B0604020202020204" pitchFamily="34" charset="0"/>
                <a:cs typeface="Arial" panose="020B0604020202020204" pitchFamily="34" charset="0"/>
              </a:rPr>
              <a:t>Was to Create a program which can help:</a:t>
            </a:r>
          </a:p>
          <a:p>
            <a:endParaRPr kumimoji="1" lang="en-US" altLang="ja-JP" sz="4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28609" lvl="1" indent="-342900">
              <a:buFont typeface="Wingdings" panose="05000000000000000000" pitchFamily="2" charset="2"/>
              <a:buChar char="q"/>
            </a:pPr>
            <a:r>
              <a:rPr kumimoji="1" lang="en-US" altLang="ja-JP" sz="49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path in any maze.</a:t>
            </a:r>
          </a:p>
          <a:p>
            <a:pPr marL="1028609" lvl="1" indent="-342900">
              <a:buFont typeface="Wingdings" panose="05000000000000000000" pitchFamily="2" charset="2"/>
              <a:buChar char="q"/>
            </a:pPr>
            <a:endParaRPr kumimoji="1" lang="en-US" altLang="ja-JP" sz="4900" dirty="0">
              <a:solidFill>
                <a:schemeClr val="accent2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28609" lvl="1" indent="-342900">
              <a:buFont typeface="Wingdings" panose="05000000000000000000" pitchFamily="2" charset="2"/>
              <a:buChar char="q"/>
            </a:pPr>
            <a:r>
              <a:rPr kumimoji="1" lang="en-US" altLang="ja-JP" sz="49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prevent using previously used path.</a:t>
            </a:r>
          </a:p>
          <a:p>
            <a:pPr marL="1028609" lvl="1" indent="-342900">
              <a:buFont typeface="Wingdings" panose="05000000000000000000" pitchFamily="2" charset="2"/>
              <a:buChar char="q"/>
            </a:pPr>
            <a:endParaRPr kumimoji="1" lang="en-US" altLang="ja-JP" sz="4900" dirty="0">
              <a:solidFill>
                <a:schemeClr val="accent2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28609" lvl="1" indent="-342900">
              <a:buFont typeface="Wingdings" panose="05000000000000000000" pitchFamily="2" charset="2"/>
              <a:buChar char="q"/>
            </a:pPr>
            <a:r>
              <a:rPr kumimoji="1" lang="en-US" altLang="ja-JP" sz="49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prevent being stuck in a loop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3"/>
          </p:nvPr>
        </p:nvSpPr>
        <p:spPr>
          <a:xfrm>
            <a:off x="2233749" y="2732842"/>
            <a:ext cx="7984671" cy="2144700"/>
          </a:xfrm>
        </p:spPr>
        <p:txBody>
          <a:bodyPr/>
          <a:lstStyle/>
          <a:p>
            <a:r>
              <a:rPr kumimoji="1" lang="en-US" altLang="ja-JP" sz="11500" dirty="0">
                <a:latin typeface="Arial" panose="020B0604020202020204" pitchFamily="34" charset="0"/>
                <a:cs typeface="Arial" panose="020B0604020202020204" pitchFamily="34" charset="0"/>
              </a:rPr>
              <a:t>Our Vision</a:t>
            </a:r>
            <a:endParaRPr kumimoji="1" lang="ja-JP" altLang="en-US" sz="1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219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290">
        <p15:prstTrans prst="prestige"/>
      </p:transition>
    </mc:Choice>
    <mc:Fallback xmlns="">
      <p:transition spd="slow" advTm="329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>
          <a:xfrm>
            <a:off x="1577340" y="2057400"/>
            <a:ext cx="15544800" cy="3886200"/>
          </a:xfrm>
        </p:spPr>
        <p:txBody>
          <a:bodyPr/>
          <a:lstStyle/>
          <a:p>
            <a:r>
              <a:rPr kumimoji="1" lang="en-US" altLang="ja-JP" sz="80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how it will work as a Maze?</a:t>
            </a:r>
            <a:endParaRPr kumimoji="1" lang="ja-JP" altLang="en-US" sz="8000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E2BBC1-BAA6-40E8-B62A-56C2D7E04946}"/>
              </a:ext>
            </a:extLst>
          </p:cNvPr>
          <p:cNvSpPr txBox="1"/>
          <p:nvPr/>
        </p:nvSpPr>
        <p:spPr>
          <a:xfrm>
            <a:off x="5873964" y="3082508"/>
            <a:ext cx="59508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8000" dirty="0">
              <a:solidFill>
                <a:schemeClr val="accent2">
                  <a:lumMod val="40000"/>
                  <a:lumOff val="60000"/>
                </a:schemeClr>
              </a:solidFill>
              <a:latin typeface="Inconsolata" panose="020B0604020202020204" charset="0"/>
            </a:endParaRPr>
          </a:p>
          <a:p>
            <a:pPr algn="ctr"/>
            <a:r>
              <a:rPr lang="en-US" sz="8000" dirty="0">
                <a:solidFill>
                  <a:srgbClr val="002060"/>
                </a:solidFill>
                <a:latin typeface="Gill Sans Ultra Bold" panose="020B0A02020104020203" pitchFamily="34" charset="0"/>
              </a:rPr>
              <a:t>Let’s see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58B729-04DF-45A1-999A-AC47806AE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695" y="5962868"/>
            <a:ext cx="4315394" cy="362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00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568">
        <p15:prstTrans prst="pageCurlSingle"/>
      </p:transition>
    </mc:Choice>
    <mc:Fallback xmlns="">
      <p:transition spd="slow" advTm="25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13"/>
          </p:nvPr>
        </p:nvSpPr>
        <p:spPr>
          <a:xfrm>
            <a:off x="11407140" y="1039310"/>
            <a:ext cx="5903888" cy="3244489"/>
          </a:xfrm>
        </p:spPr>
        <p:txBody>
          <a:bodyPr/>
          <a:lstStyle/>
          <a:p>
            <a:r>
              <a:rPr lang="en-US" dirty="0"/>
              <a:t>If we consider “1” as path and “0” as blockings in a maze.</a:t>
            </a: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4"/>
          </p:nvPr>
        </p:nvSpPr>
        <p:spPr>
          <a:xfrm>
            <a:off x="2797257" y="377880"/>
            <a:ext cx="7220503" cy="9466693"/>
          </a:xfrm>
        </p:spPr>
        <p:txBody>
          <a:bodyPr>
            <a:normAutofit fontScale="25000" lnSpcReduction="20000"/>
          </a:bodyPr>
          <a:lstStyle/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1  0  1  1  1  1  1  0  0  0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1  1  1  0  0  0  1  0  0  0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1  0  1  1  0  0  1  0  0  0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1  0  0  1  0  0  1  1  1  0 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1  0  0  1  0  0  1  0  1  0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0  0  0  0  1  1  1  0  1  1 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0  0  0  0  0  1  0  0  0  0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0  0  0  0  0  1  1  1  1  0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1  1  1  1  1  1  0  0  1  0</a:t>
            </a:r>
          </a:p>
          <a:p>
            <a:r>
              <a:rPr lang="en-US" sz="19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0  0  0  0  0  1  1  1  1  0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9199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01">
        <p15:prstTrans prst="pageCurlSingle"/>
      </p:transition>
    </mc:Choice>
    <mc:Fallback xmlns="">
      <p:transition spd="slow" advTm="390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cturus - Content">
  <a:themeElements>
    <a:clrScheme name="Arcturus Dark">
      <a:dk1>
        <a:srgbClr val="556272"/>
      </a:dk1>
      <a:lt1>
        <a:sysClr val="window" lastClr="FFFFFF"/>
      </a:lt1>
      <a:dk2>
        <a:srgbClr val="FFFFFF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rcturus - Content - No Header">
  <a:themeElements>
    <a:clrScheme name="Arcturus Dark">
      <a:dk1>
        <a:srgbClr val="556272"/>
      </a:dk1>
      <a:lt1>
        <a:sysClr val="window" lastClr="FFFFFF"/>
      </a:lt1>
      <a:dk2>
        <a:srgbClr val="FFFFFF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 w="0">
          <a:noFill/>
          <a:prstDash val="solid"/>
          <a:round/>
          <a:headEnd/>
          <a:tailEnd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algn="ctr">
          <a:defRPr kumimoji="1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rcturus - Free Layout">
  <a:themeElements>
    <a:clrScheme name="Arcturus Dark">
      <a:dk1>
        <a:srgbClr val="556272"/>
      </a:dk1>
      <a:lt1>
        <a:sysClr val="window" lastClr="FFFFFF"/>
      </a:lt1>
      <a:dk2>
        <a:srgbClr val="FFFFFF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rcturus - Colored Background">
  <a:themeElements>
    <a:clrScheme name="Arcturus Dark">
      <a:dk1>
        <a:srgbClr val="556272"/>
      </a:dk1>
      <a:lt1>
        <a:sysClr val="window" lastClr="FFFFFF"/>
      </a:lt1>
      <a:dk2>
        <a:srgbClr val="FFFFFF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Arcturus - Content - Right Title">
  <a:themeElements>
    <a:clrScheme name="Arcturus Dark">
      <a:dk1>
        <a:srgbClr val="556272"/>
      </a:dk1>
      <a:lt1>
        <a:sysClr val="window" lastClr="FFFFFF"/>
      </a:lt1>
      <a:dk2>
        <a:srgbClr val="FFFFFF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5630</TotalTime>
  <Words>802</Words>
  <Application>Microsoft Office PowerPoint</Application>
  <PresentationFormat>Custom</PresentationFormat>
  <Paragraphs>161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42" baseType="lpstr">
      <vt:lpstr>ＭＳ Ｐゴシック</vt:lpstr>
      <vt:lpstr>Agency FB</vt:lpstr>
      <vt:lpstr>Arial</vt:lpstr>
      <vt:lpstr>Arial Black</vt:lpstr>
      <vt:lpstr>Calibri</vt:lpstr>
      <vt:lpstr>Courier New</vt:lpstr>
      <vt:lpstr>Garamond</vt:lpstr>
      <vt:lpstr>Georgia</vt:lpstr>
      <vt:lpstr>Gill Sans Ultra Bold</vt:lpstr>
      <vt:lpstr>High Tower Text</vt:lpstr>
      <vt:lpstr>Inconsolata</vt:lpstr>
      <vt:lpstr>Spica Neue P</vt:lpstr>
      <vt:lpstr>Spica Neue P Light</vt:lpstr>
      <vt:lpstr>Ubuntu</vt:lpstr>
      <vt:lpstr>Ubuntu Bold</vt:lpstr>
      <vt:lpstr>Ubuntu Medium</vt:lpstr>
      <vt:lpstr>Wingdings</vt:lpstr>
      <vt:lpstr>Arcturus - Content</vt:lpstr>
      <vt:lpstr>Arcturus - Content - No Header</vt:lpstr>
      <vt:lpstr>Arcturus - Free Layout</vt:lpstr>
      <vt:lpstr>Arcturus - Colored Background</vt:lpstr>
      <vt:lpstr>Arcturus - Content - Right Title</vt:lpstr>
      <vt:lpstr>Maze Path Finding</vt:lpstr>
      <vt:lpstr>Presented By</vt:lpstr>
      <vt:lpstr>Overview</vt:lpstr>
      <vt:lpstr>PowerPoint Presentation</vt:lpstr>
      <vt:lpstr>PowerPoint Presentation</vt:lpstr>
      <vt:lpstr>Writing a Code for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About Our Program</vt:lpstr>
      <vt:lpstr>PowerPoint Presentation</vt:lpstr>
      <vt:lpstr>Games &amp; Puzzle</vt:lpstr>
      <vt:lpstr>Attack Plan in War</vt:lpstr>
      <vt:lpstr>Artificial Intelligence &amp; Navigation</vt:lpstr>
      <vt:lpstr>Psychological Experiment</vt:lpstr>
      <vt:lpstr>Rescue Mission</vt:lpstr>
      <vt:lpstr>At the End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Arcturus</dc:title>
  <dc:creator>Jun Akizaki</dc:creator>
  <cp:lastModifiedBy>Md Rafiqul Islam</cp:lastModifiedBy>
  <cp:revision>392</cp:revision>
  <dcterms:created xsi:type="dcterms:W3CDTF">2015-08-02T15:43:04Z</dcterms:created>
  <dcterms:modified xsi:type="dcterms:W3CDTF">2018-11-25T10:29:41Z</dcterms:modified>
</cp:coreProperties>
</file>

<file path=docProps/thumbnail.jpeg>
</file>